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40"/>
  </p:notesMasterIdLst>
  <p:sldIdLst>
    <p:sldId id="256" r:id="rId2"/>
    <p:sldId id="269" r:id="rId3"/>
    <p:sldId id="260" r:id="rId4"/>
    <p:sldId id="292" r:id="rId5"/>
    <p:sldId id="293" r:id="rId6"/>
    <p:sldId id="294" r:id="rId7"/>
    <p:sldId id="295" r:id="rId8"/>
    <p:sldId id="296" r:id="rId9"/>
    <p:sldId id="297" r:id="rId10"/>
    <p:sldId id="261" r:id="rId11"/>
    <p:sldId id="304" r:id="rId12"/>
    <p:sldId id="300" r:id="rId13"/>
    <p:sldId id="301" r:id="rId14"/>
    <p:sldId id="302" r:id="rId15"/>
    <p:sldId id="303" r:id="rId16"/>
    <p:sldId id="315" r:id="rId17"/>
    <p:sldId id="271" r:id="rId18"/>
    <p:sldId id="306" r:id="rId19"/>
    <p:sldId id="298" r:id="rId20"/>
    <p:sldId id="272" r:id="rId21"/>
    <p:sldId id="265" r:id="rId22"/>
    <p:sldId id="284" r:id="rId23"/>
    <p:sldId id="308" r:id="rId24"/>
    <p:sldId id="309" r:id="rId25"/>
    <p:sldId id="283" r:id="rId26"/>
    <p:sldId id="313" r:id="rId27"/>
    <p:sldId id="299" r:id="rId28"/>
    <p:sldId id="311" r:id="rId29"/>
    <p:sldId id="307" r:id="rId30"/>
    <p:sldId id="312" r:id="rId31"/>
    <p:sldId id="314" r:id="rId32"/>
    <p:sldId id="262" r:id="rId33"/>
    <p:sldId id="267" r:id="rId34"/>
    <p:sldId id="263" r:id="rId35"/>
    <p:sldId id="282" r:id="rId36"/>
    <p:sldId id="277" r:id="rId37"/>
    <p:sldId id="281" r:id="rId38"/>
    <p:sldId id="27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FFFF"/>
    <a:srgbClr val="FFCD56"/>
    <a:srgbClr val="0D116B"/>
    <a:srgbClr val="42C2F3"/>
    <a:srgbClr val="2EBD73"/>
    <a:srgbClr val="692697"/>
    <a:srgbClr val="000000"/>
    <a:srgbClr val="0A696D"/>
    <a:srgbClr val="FFFF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525B95-428E-F634-DAB1-C51841395959}" v="19" dt="2026-02-18T20:02:32.386"/>
    <p1510:client id="{8143474A-576F-6995-BD79-FA0BF9C77346}" v="85" dt="2026-02-18T16:26:47.787"/>
    <p1510:client id="{997DA118-030A-432E-F2EF-6E175C971DDC}" v="1528" dt="2026-02-19T03:48:39.926"/>
    <p1510:client id="{AB004EF3-62C5-4FAC-87F7-B64E95777426}" v="2822" dt="2026-02-19T04:48:36.914"/>
    <p1510:client id="{F58BD076-A772-F08C-DABA-A8A771590BBE}" v="19" dt="2026-02-18T21:44:41.9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47" autoAdjust="0"/>
  </p:normalViewPr>
  <p:slideViewPr>
    <p:cSldViewPr snapToGrid="0">
      <p:cViewPr varScale="1">
        <p:scale>
          <a:sx n="106" d="100"/>
          <a:sy n="106" d="100"/>
        </p:scale>
        <p:origin x="75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ren Squires" userId="S::da177548@ucf.edu::b38af48f-e8a2-4d83-bd60-572fdba02482" providerId="AD" clId="Web-{F58BD076-A772-F08C-DABA-A8A771590BBE}"/>
    <pc:docChg chg="modSld">
      <pc:chgData name="Darren Squires" userId="S::da177548@ucf.edu::b38af48f-e8a2-4d83-bd60-572fdba02482" providerId="AD" clId="Web-{F58BD076-A772-F08C-DABA-A8A771590BBE}" dt="2026-02-18T21:44:41.961" v="20" actId="1076"/>
      <pc:docMkLst>
        <pc:docMk/>
      </pc:docMkLst>
      <pc:sldChg chg="modSp">
        <pc:chgData name="Darren Squires" userId="S::da177548@ucf.edu::b38af48f-e8a2-4d83-bd60-572fdba02482" providerId="AD" clId="Web-{F58BD076-A772-F08C-DABA-A8A771590BBE}" dt="2026-02-18T21:43:13.319" v="17" actId="14100"/>
        <pc:sldMkLst>
          <pc:docMk/>
          <pc:sldMk cId="464034189" sldId="283"/>
        </pc:sldMkLst>
        <pc:spChg chg="mod">
          <ac:chgData name="Darren Squires" userId="S::da177548@ucf.edu::b38af48f-e8a2-4d83-bd60-572fdba02482" providerId="AD" clId="Web-{F58BD076-A772-F08C-DABA-A8A771590BBE}" dt="2026-02-18T21:43:13.319" v="17" actId="14100"/>
          <ac:spMkLst>
            <pc:docMk/>
            <pc:sldMk cId="464034189" sldId="283"/>
            <ac:spMk id="4" creationId="{8C404BDD-BB8A-8626-CA5B-ABC0DA48F1EA}"/>
          </ac:spMkLst>
        </pc:spChg>
      </pc:sldChg>
      <pc:sldChg chg="modSp">
        <pc:chgData name="Darren Squires" userId="S::da177548@ucf.edu::b38af48f-e8a2-4d83-bd60-572fdba02482" providerId="AD" clId="Web-{F58BD076-A772-F08C-DABA-A8A771590BBE}" dt="2026-02-18T21:37:49.655" v="9" actId="20577"/>
        <pc:sldMkLst>
          <pc:docMk/>
          <pc:sldMk cId="3162007349" sldId="296"/>
        </pc:sldMkLst>
        <pc:spChg chg="mod">
          <ac:chgData name="Darren Squires" userId="S::da177548@ucf.edu::b38af48f-e8a2-4d83-bd60-572fdba02482" providerId="AD" clId="Web-{F58BD076-A772-F08C-DABA-A8A771590BBE}" dt="2026-02-18T21:37:49.655" v="9" actId="20577"/>
          <ac:spMkLst>
            <pc:docMk/>
            <pc:sldMk cId="3162007349" sldId="296"/>
            <ac:spMk id="4" creationId="{92E6860D-7BDB-1F7B-A87B-837EDA9B0247}"/>
          </ac:spMkLst>
        </pc:spChg>
      </pc:sldChg>
      <pc:sldChg chg="modSp">
        <pc:chgData name="Darren Squires" userId="S::da177548@ucf.edu::b38af48f-e8a2-4d83-bd60-572fdba02482" providerId="AD" clId="Web-{F58BD076-A772-F08C-DABA-A8A771590BBE}" dt="2026-02-18T21:44:41.961" v="20" actId="1076"/>
        <pc:sldMkLst>
          <pc:docMk/>
          <pc:sldMk cId="606424856" sldId="307"/>
        </pc:sldMkLst>
        <pc:spChg chg="mod">
          <ac:chgData name="Darren Squires" userId="S::da177548@ucf.edu::b38af48f-e8a2-4d83-bd60-572fdba02482" providerId="AD" clId="Web-{F58BD076-A772-F08C-DABA-A8A771590BBE}" dt="2026-02-18T21:44:41.961" v="20" actId="1076"/>
          <ac:spMkLst>
            <pc:docMk/>
            <pc:sldMk cId="606424856" sldId="307"/>
            <ac:spMk id="4" creationId="{BF213B4E-1ED9-4301-7439-23E2477D22C7}"/>
          </ac:spMkLst>
        </pc:spChg>
      </pc:sldChg>
    </pc:docChg>
  </pc:docChgLst>
  <pc:docChgLst>
    <pc:chgData name="Darren Squires" userId="S::da177548@ucf.edu::b38af48f-e8a2-4d83-bd60-572fdba02482" providerId="AD" clId="Web-{CB5D2A9A-7EA1-DEBD-9902-57D7BDC58552}"/>
    <pc:docChg chg="modSld">
      <pc:chgData name="Darren Squires" userId="S::da177548@ucf.edu::b38af48f-e8a2-4d83-bd60-572fdba02482" providerId="AD" clId="Web-{CB5D2A9A-7EA1-DEBD-9902-57D7BDC58552}" dt="2026-02-16T00:51:38.226" v="3" actId="1076"/>
      <pc:docMkLst>
        <pc:docMk/>
      </pc:docMkLst>
    </pc:docChg>
  </pc:docChgLst>
  <pc:docChgLst>
    <pc:chgData name="Andrew Reyes" userId="S::an130962@ucf.edu::2674ba22-9864-404e-827e-418f8f1e584b" providerId="AD" clId="Web-{8340CDC9-1127-D7EB-53EC-0CCE183E60BF}"/>
    <pc:docChg chg="delSld">
      <pc:chgData name="Andrew Reyes" userId="S::an130962@ucf.edu::2674ba22-9864-404e-827e-418f8f1e584b" providerId="AD" clId="Web-{8340CDC9-1127-D7EB-53EC-0CCE183E60BF}" dt="2026-02-17T02:17:03.736" v="0"/>
      <pc:docMkLst>
        <pc:docMk/>
      </pc:docMkLst>
    </pc:docChg>
  </pc:docChgLst>
  <pc:docChgLst>
    <pc:chgData name="Andrew Reyes" userId="S::an130962@ucf.edu::2674ba22-9864-404e-827e-418f8f1e584b" providerId="AD" clId="Web-{327277F3-7956-3743-CF68-ED8CCAB94551}"/>
    <pc:docChg chg="modSld">
      <pc:chgData name="Andrew Reyes" userId="S::an130962@ucf.edu::2674ba22-9864-404e-827e-418f8f1e584b" providerId="AD" clId="Web-{327277F3-7956-3743-CF68-ED8CCAB94551}" dt="2026-02-16T16:15:35.899" v="85" actId="20577"/>
      <pc:docMkLst>
        <pc:docMk/>
      </pc:docMkLst>
    </pc:docChg>
  </pc:docChgLst>
  <pc:docChgLst>
    <pc:chgData name="Adam Betinsky" userId="a75943b8-0809-43bc-95a8-1784b5373257" providerId="ADAL" clId="{AEE0D662-A4CD-46E0-BC39-5BBAED8C8466}"/>
    <pc:docChg chg="undo redo custSel addSld delSld modSld sldOrd addMainMaster delMainMaster modMainMaster">
      <pc:chgData name="Adam Betinsky" userId="a75943b8-0809-43bc-95a8-1784b5373257" providerId="ADAL" clId="{AEE0D662-A4CD-46E0-BC39-5BBAED8C8466}" dt="2026-02-19T04:48:36.914" v="13591" actId="20577"/>
      <pc:docMkLst>
        <pc:docMk/>
      </pc:docMkLst>
      <pc:sldChg chg="addSp delSp modSp new mod setBg">
        <pc:chgData name="Adam Betinsky" userId="a75943b8-0809-43bc-95a8-1784b5373257" providerId="ADAL" clId="{AEE0D662-A4CD-46E0-BC39-5BBAED8C8466}" dt="2026-02-18T16:38:42.366" v="10307" actId="14100"/>
        <pc:sldMkLst>
          <pc:docMk/>
          <pc:sldMk cId="2496469921" sldId="256"/>
        </pc:sldMkLst>
        <pc:spChg chg="mod ord">
          <ac:chgData name="Adam Betinsky" userId="a75943b8-0809-43bc-95a8-1784b5373257" providerId="ADAL" clId="{AEE0D662-A4CD-46E0-BC39-5BBAED8C8466}" dt="2026-02-18T05:04:51.289" v="9399" actId="313"/>
          <ac:spMkLst>
            <pc:docMk/>
            <pc:sldMk cId="2496469921" sldId="256"/>
            <ac:spMk id="2" creationId="{A190A0B5-CA26-F952-7937-44DF4C67BC64}"/>
          </ac:spMkLst>
        </pc:spChg>
        <pc:spChg chg="mod ord">
          <ac:chgData name="Adam Betinsky" userId="a75943b8-0809-43bc-95a8-1784b5373257" providerId="ADAL" clId="{AEE0D662-A4CD-46E0-BC39-5BBAED8C8466}" dt="2026-02-17T01:26:52.653" v="489" actId="166"/>
          <ac:spMkLst>
            <pc:docMk/>
            <pc:sldMk cId="2496469921" sldId="256"/>
            <ac:spMk id="3" creationId="{30EBB778-95C8-1319-CB28-1BC20270BE96}"/>
          </ac:spMkLst>
        </pc:spChg>
        <pc:spChg chg="add mod ord">
          <ac:chgData name="Adam Betinsky" userId="a75943b8-0809-43bc-95a8-1784b5373257" providerId="ADAL" clId="{AEE0D662-A4CD-46E0-BC39-5BBAED8C8466}" dt="2026-02-18T16:38:42.366" v="10307" actId="14100"/>
          <ac:spMkLst>
            <pc:docMk/>
            <pc:sldMk cId="2496469921" sldId="256"/>
            <ac:spMk id="6" creationId="{49F71F8D-1253-AA47-B494-E9FBF7F356E1}"/>
          </ac:spMkLst>
        </pc:spChg>
      </pc:sldChg>
      <pc:sldChg chg="addSp delSp modSp new mod ord setBg">
        <pc:chgData name="Adam Betinsky" userId="a75943b8-0809-43bc-95a8-1784b5373257" providerId="ADAL" clId="{AEE0D662-A4CD-46E0-BC39-5BBAED8C8466}" dt="2026-02-19T04:45:52.898" v="13569" actId="1076"/>
        <pc:sldMkLst>
          <pc:docMk/>
          <pc:sldMk cId="4162197745" sldId="260"/>
        </pc:sldMkLst>
        <pc:spChg chg="mod">
          <ac:chgData name="Adam Betinsky" userId="a75943b8-0809-43bc-95a8-1784b5373257" providerId="ADAL" clId="{AEE0D662-A4CD-46E0-BC39-5BBAED8C8466}" dt="2026-02-19T04:45:52.898" v="13569" actId="1076"/>
          <ac:spMkLst>
            <pc:docMk/>
            <pc:sldMk cId="4162197745" sldId="260"/>
            <ac:spMk id="2" creationId="{51BD2553-D512-3834-46DB-176BB8DE6D1B}"/>
          </ac:spMkLst>
        </pc:spChg>
        <pc:spChg chg="add mod ord">
          <ac:chgData name="Adam Betinsky" userId="a75943b8-0809-43bc-95a8-1784b5373257" providerId="ADAL" clId="{AEE0D662-A4CD-46E0-BC39-5BBAED8C8466}" dt="2026-02-19T04:45:50.450" v="13568" actId="14100"/>
          <ac:spMkLst>
            <pc:docMk/>
            <pc:sldMk cId="4162197745" sldId="260"/>
            <ac:spMk id="3" creationId="{DB8DC788-CFD8-3AFC-E9EB-3785F5C97831}"/>
          </ac:spMkLst>
        </pc:spChg>
      </pc:sldChg>
      <pc:sldChg chg="addSp modSp add mod setBg">
        <pc:chgData name="Adam Betinsky" userId="a75943b8-0809-43bc-95a8-1784b5373257" providerId="ADAL" clId="{AEE0D662-A4CD-46E0-BC39-5BBAED8C8466}" dt="2026-02-19T03:38:55.185" v="11243" actId="1076"/>
        <pc:sldMkLst>
          <pc:docMk/>
          <pc:sldMk cId="964758565" sldId="261"/>
        </pc:sldMkLst>
        <pc:spChg chg="mod">
          <ac:chgData name="Adam Betinsky" userId="a75943b8-0809-43bc-95a8-1784b5373257" providerId="ADAL" clId="{AEE0D662-A4CD-46E0-BC39-5BBAED8C8466}" dt="2026-02-19T03:38:55.185" v="11243" actId="1076"/>
          <ac:spMkLst>
            <pc:docMk/>
            <pc:sldMk cId="964758565" sldId="261"/>
            <ac:spMk id="2" creationId="{7E2C49D7-9976-789F-8F95-AB4F76E3F9D5}"/>
          </ac:spMkLst>
        </pc:spChg>
        <pc:spChg chg="add mod ord">
          <ac:chgData name="Adam Betinsky" userId="a75943b8-0809-43bc-95a8-1784b5373257" providerId="ADAL" clId="{AEE0D662-A4CD-46E0-BC39-5BBAED8C8466}" dt="2026-02-18T04:13:12.815" v="4548" actId="207"/>
          <ac:spMkLst>
            <pc:docMk/>
            <pc:sldMk cId="964758565" sldId="261"/>
            <ac:spMk id="3" creationId="{A46820BE-0EF0-173E-94E6-C2444DF9B20F}"/>
          </ac:spMkLst>
        </pc:spChg>
      </pc:sldChg>
      <pc:sldChg chg="addSp delSp modSp add mod setBg modClrScheme chgLayout">
        <pc:chgData name="Adam Betinsky" userId="a75943b8-0809-43bc-95a8-1784b5373257" providerId="ADAL" clId="{AEE0D662-A4CD-46E0-BC39-5BBAED8C8466}" dt="2026-02-19T04:31:27.944" v="12871" actId="27636"/>
        <pc:sldMkLst>
          <pc:docMk/>
          <pc:sldMk cId="3388478294" sldId="262"/>
        </pc:sldMkLst>
        <pc:spChg chg="mod ord">
          <ac:chgData name="Adam Betinsky" userId="a75943b8-0809-43bc-95a8-1784b5373257" providerId="ADAL" clId="{AEE0D662-A4CD-46E0-BC39-5BBAED8C8466}" dt="2026-02-18T16:44:40.003" v="10759" actId="113"/>
          <ac:spMkLst>
            <pc:docMk/>
            <pc:sldMk cId="3388478294" sldId="262"/>
            <ac:spMk id="2" creationId="{355CB24F-585A-F29C-F2BB-3E3C8C0B7BFD}"/>
          </ac:spMkLst>
        </pc:spChg>
        <pc:spChg chg="add del mod ord">
          <ac:chgData name="Adam Betinsky" userId="a75943b8-0809-43bc-95a8-1784b5373257" providerId="ADAL" clId="{AEE0D662-A4CD-46E0-BC39-5BBAED8C8466}" dt="2026-02-18T03:46:14.672" v="4094" actId="700"/>
          <ac:spMkLst>
            <pc:docMk/>
            <pc:sldMk cId="3388478294" sldId="262"/>
            <ac:spMk id="3" creationId="{8D2BB458-4A6D-25B1-BC99-B7CB2AC706B5}"/>
          </ac:spMkLst>
        </pc:spChg>
        <pc:spChg chg="add del mod ord">
          <ac:chgData name="Adam Betinsky" userId="a75943b8-0809-43bc-95a8-1784b5373257" providerId="ADAL" clId="{AEE0D662-A4CD-46E0-BC39-5BBAED8C8466}" dt="2026-02-18T04:11:12.695" v="4533" actId="931"/>
          <ac:spMkLst>
            <pc:docMk/>
            <pc:sldMk cId="3388478294" sldId="262"/>
            <ac:spMk id="4" creationId="{BB0A3658-AF3F-8C73-ACBA-5DF8FE0AF65C}"/>
          </ac:spMkLst>
        </pc:spChg>
        <pc:spChg chg="add mod ord">
          <ac:chgData name="Adam Betinsky" userId="a75943b8-0809-43bc-95a8-1784b5373257" providerId="ADAL" clId="{AEE0D662-A4CD-46E0-BC39-5BBAED8C8466}" dt="2026-02-19T04:31:27.944" v="12871" actId="27636"/>
          <ac:spMkLst>
            <pc:docMk/>
            <pc:sldMk cId="3388478294" sldId="262"/>
            <ac:spMk id="5" creationId="{B93CA1BA-5543-D05D-784D-22136D864B33}"/>
          </ac:spMkLst>
        </pc:spChg>
        <pc:picChg chg="add mod modCrop">
          <ac:chgData name="Adam Betinsky" userId="a75943b8-0809-43bc-95a8-1784b5373257" providerId="ADAL" clId="{AEE0D662-A4CD-46E0-BC39-5BBAED8C8466}" dt="2026-02-18T04:11:28.396" v="4537" actId="1076"/>
          <ac:picMkLst>
            <pc:docMk/>
            <pc:sldMk cId="3388478294" sldId="262"/>
            <ac:picMk id="7" creationId="{5D988CDF-DDBA-1875-5D2F-A98119B95DF7}"/>
          </ac:picMkLst>
        </pc:picChg>
      </pc:sldChg>
      <pc:sldChg chg="addSp modSp add mod setBg">
        <pc:chgData name="Adam Betinsky" userId="a75943b8-0809-43bc-95a8-1784b5373257" providerId="ADAL" clId="{AEE0D662-A4CD-46E0-BC39-5BBAED8C8466}" dt="2026-02-19T03:40:04.303" v="11254" actId="20577"/>
        <pc:sldMkLst>
          <pc:docMk/>
          <pc:sldMk cId="3152951644" sldId="263"/>
        </pc:sldMkLst>
        <pc:spChg chg="mod">
          <ac:chgData name="Adam Betinsky" userId="a75943b8-0809-43bc-95a8-1784b5373257" providerId="ADAL" clId="{AEE0D662-A4CD-46E0-BC39-5BBAED8C8466}" dt="2026-02-19T03:40:04.303" v="11254" actId="20577"/>
          <ac:spMkLst>
            <pc:docMk/>
            <pc:sldMk cId="3152951644" sldId="263"/>
            <ac:spMk id="2" creationId="{AFF44A6A-404B-DB9D-149E-6C260D6F736B}"/>
          </ac:spMkLst>
        </pc:spChg>
        <pc:spChg chg="add mod ord">
          <ac:chgData name="Adam Betinsky" userId="a75943b8-0809-43bc-95a8-1784b5373257" providerId="ADAL" clId="{AEE0D662-A4CD-46E0-BC39-5BBAED8C8466}" dt="2026-02-18T20:10:34.242" v="10904" actId="14100"/>
          <ac:spMkLst>
            <pc:docMk/>
            <pc:sldMk cId="3152951644" sldId="263"/>
            <ac:spMk id="3" creationId="{F157053C-8307-9FC1-1E40-C176ECFEBC8A}"/>
          </ac:spMkLst>
        </pc:spChg>
      </pc:sldChg>
      <pc:sldChg chg="addSp modSp add mod ord">
        <pc:chgData name="Adam Betinsky" userId="a75943b8-0809-43bc-95a8-1784b5373257" providerId="ADAL" clId="{AEE0D662-A4CD-46E0-BC39-5BBAED8C8466}" dt="2026-02-19T04:34:27.693" v="12933" actId="14100"/>
        <pc:sldMkLst>
          <pc:docMk/>
          <pc:sldMk cId="2197280499" sldId="265"/>
        </pc:sldMkLst>
        <pc:spChg chg="mod">
          <ac:chgData name="Adam Betinsky" userId="a75943b8-0809-43bc-95a8-1784b5373257" providerId="ADAL" clId="{AEE0D662-A4CD-46E0-BC39-5BBAED8C8466}" dt="2026-02-19T04:34:24.572" v="12932" actId="20577"/>
          <ac:spMkLst>
            <pc:docMk/>
            <pc:sldMk cId="2197280499" sldId="265"/>
            <ac:spMk id="2" creationId="{1B660CE0-F969-1C45-9FDF-A10F0E01E3EB}"/>
          </ac:spMkLst>
        </pc:spChg>
        <pc:spChg chg="add mod ord">
          <ac:chgData name="Adam Betinsky" userId="a75943b8-0809-43bc-95a8-1784b5373257" providerId="ADAL" clId="{AEE0D662-A4CD-46E0-BC39-5BBAED8C8466}" dt="2026-02-19T04:34:27.693" v="12933" actId="14100"/>
          <ac:spMkLst>
            <pc:docMk/>
            <pc:sldMk cId="2197280499" sldId="265"/>
            <ac:spMk id="3" creationId="{2B7C11B4-C80B-7A22-6519-E111DA8F1300}"/>
          </ac:spMkLst>
        </pc:spChg>
      </pc:sldChg>
      <pc:sldChg chg="addSp delSp modSp add mod modClrScheme chgLayout">
        <pc:chgData name="Adam Betinsky" userId="a75943b8-0809-43bc-95a8-1784b5373257" providerId="ADAL" clId="{AEE0D662-A4CD-46E0-BC39-5BBAED8C8466}" dt="2026-02-19T04:32:07.917" v="12882" actId="403"/>
        <pc:sldMkLst>
          <pc:docMk/>
          <pc:sldMk cId="835280811" sldId="267"/>
        </pc:sldMkLst>
        <pc:spChg chg="mod ord">
          <ac:chgData name="Adam Betinsky" userId="a75943b8-0809-43bc-95a8-1784b5373257" providerId="ADAL" clId="{AEE0D662-A4CD-46E0-BC39-5BBAED8C8466}" dt="2026-02-18T16:44:44.608" v="10760" actId="113"/>
          <ac:spMkLst>
            <pc:docMk/>
            <pc:sldMk cId="835280811" sldId="267"/>
            <ac:spMk id="2" creationId="{BA384F4F-C8D0-2B9D-F339-70F4AA0E9055}"/>
          </ac:spMkLst>
        </pc:spChg>
        <pc:spChg chg="del mod ord">
          <ac:chgData name="Adam Betinsky" userId="a75943b8-0809-43bc-95a8-1784b5373257" providerId="ADAL" clId="{AEE0D662-A4CD-46E0-BC39-5BBAED8C8466}" dt="2026-02-18T03:46:20.122" v="4095" actId="700"/>
          <ac:spMkLst>
            <pc:docMk/>
            <pc:sldMk cId="835280811" sldId="267"/>
            <ac:spMk id="3" creationId="{64107E1A-5882-9A97-C8D0-31CAC899AA62}"/>
          </ac:spMkLst>
        </pc:spChg>
        <pc:spChg chg="add del mod ord">
          <ac:chgData name="Adam Betinsky" userId="a75943b8-0809-43bc-95a8-1784b5373257" providerId="ADAL" clId="{AEE0D662-A4CD-46E0-BC39-5BBAED8C8466}" dt="2026-02-18T04:42:14.711" v="6301" actId="931"/>
          <ac:spMkLst>
            <pc:docMk/>
            <pc:sldMk cId="835280811" sldId="267"/>
            <ac:spMk id="4" creationId="{35E71F4C-AD14-ED26-1F9C-75D30AA2FBC6}"/>
          </ac:spMkLst>
        </pc:spChg>
        <pc:spChg chg="add mod ord">
          <ac:chgData name="Adam Betinsky" userId="a75943b8-0809-43bc-95a8-1784b5373257" providerId="ADAL" clId="{AEE0D662-A4CD-46E0-BC39-5BBAED8C8466}" dt="2026-02-19T04:32:07.917" v="12882" actId="403"/>
          <ac:spMkLst>
            <pc:docMk/>
            <pc:sldMk cId="835280811" sldId="267"/>
            <ac:spMk id="5" creationId="{3A0A4C67-5CED-BB7E-4774-91E501F8446A}"/>
          </ac:spMkLst>
        </pc:spChg>
        <pc:picChg chg="add mod modCrop">
          <ac:chgData name="Adam Betinsky" userId="a75943b8-0809-43bc-95a8-1784b5373257" providerId="ADAL" clId="{AEE0D662-A4CD-46E0-BC39-5BBAED8C8466}" dt="2026-02-18T04:42:29.751" v="6303" actId="732"/>
          <ac:picMkLst>
            <pc:docMk/>
            <pc:sldMk cId="835280811" sldId="267"/>
            <ac:picMk id="7" creationId="{65D4A2A7-4452-D68B-5E4F-1769700579C8}"/>
          </ac:picMkLst>
        </pc:picChg>
      </pc:sldChg>
      <pc:sldChg chg="addSp modSp add mod ord">
        <pc:chgData name="Adam Betinsky" userId="a75943b8-0809-43bc-95a8-1784b5373257" providerId="ADAL" clId="{AEE0D662-A4CD-46E0-BC39-5BBAED8C8466}" dt="2026-02-19T03:41:01.123" v="11319" actId="14100"/>
        <pc:sldMkLst>
          <pc:docMk/>
          <pc:sldMk cId="661118908" sldId="269"/>
        </pc:sldMkLst>
        <pc:spChg chg="mod">
          <ac:chgData name="Adam Betinsky" userId="a75943b8-0809-43bc-95a8-1784b5373257" providerId="ADAL" clId="{AEE0D662-A4CD-46E0-BC39-5BBAED8C8466}" dt="2026-02-18T16:46:25.703" v="10790" actId="113"/>
          <ac:spMkLst>
            <pc:docMk/>
            <pc:sldMk cId="661118908" sldId="269"/>
            <ac:spMk id="2" creationId="{65E53C5C-6824-4652-85CF-3EA79AC9A139}"/>
          </ac:spMkLst>
        </pc:spChg>
        <pc:spChg chg="add mod ord">
          <ac:chgData name="Adam Betinsky" userId="a75943b8-0809-43bc-95a8-1784b5373257" providerId="ADAL" clId="{AEE0D662-A4CD-46E0-BC39-5BBAED8C8466}" dt="2026-02-19T03:41:01.123" v="11319" actId="14100"/>
          <ac:spMkLst>
            <pc:docMk/>
            <pc:sldMk cId="661118908" sldId="269"/>
            <ac:spMk id="3" creationId="{7CA64325-DE31-0387-100C-AEFEC008563F}"/>
          </ac:spMkLst>
        </pc:spChg>
        <pc:spChg chg="mod">
          <ac:chgData name="Adam Betinsky" userId="a75943b8-0809-43bc-95a8-1784b5373257" providerId="ADAL" clId="{AEE0D662-A4CD-46E0-BC39-5BBAED8C8466}" dt="2026-02-19T03:34:13.019" v="11214" actId="20577"/>
          <ac:spMkLst>
            <pc:docMk/>
            <pc:sldMk cId="661118908" sldId="269"/>
            <ac:spMk id="4" creationId="{72A21EF7-D105-037C-4F69-293B6EE1B988}"/>
          </ac:spMkLst>
        </pc:spChg>
      </pc:sldChg>
      <pc:sldChg chg="addSp delSp modSp add del mod modClrScheme chgLayout">
        <pc:chgData name="Adam Betinsky" userId="a75943b8-0809-43bc-95a8-1784b5373257" providerId="ADAL" clId="{AEE0D662-A4CD-46E0-BC39-5BBAED8C8466}" dt="2026-02-18T04:30:11.737" v="5799" actId="47"/>
        <pc:sldMkLst>
          <pc:docMk/>
          <pc:sldMk cId="3929145543" sldId="270"/>
        </pc:sldMkLst>
        <pc:spChg chg="mod ord">
          <ac:chgData name="Adam Betinsky" userId="a75943b8-0809-43bc-95a8-1784b5373257" providerId="ADAL" clId="{AEE0D662-A4CD-46E0-BC39-5BBAED8C8466}" dt="2026-02-18T03:58:58.563" v="4435" actId="1076"/>
          <ac:spMkLst>
            <pc:docMk/>
            <pc:sldMk cId="3929145543" sldId="270"/>
            <ac:spMk id="2" creationId="{F04C5AD8-FDBA-3D25-1B62-AC583E30B738}"/>
          </ac:spMkLst>
        </pc:spChg>
        <pc:spChg chg="add del mod ord">
          <ac:chgData name="Adam Betinsky" userId="a75943b8-0809-43bc-95a8-1784b5373257" providerId="ADAL" clId="{AEE0D662-A4CD-46E0-BC39-5BBAED8C8466}" dt="2026-02-18T03:48:56.649" v="4177" actId="931"/>
          <ac:spMkLst>
            <pc:docMk/>
            <pc:sldMk cId="3929145543" sldId="270"/>
            <ac:spMk id="3" creationId="{AD67CCE0-41D8-6E05-8DC3-A275CF39885B}"/>
          </ac:spMkLst>
        </pc:spChg>
        <pc:spChg chg="add del mod ord">
          <ac:chgData name="Adam Betinsky" userId="a75943b8-0809-43bc-95a8-1784b5373257" providerId="ADAL" clId="{AEE0D662-A4CD-46E0-BC39-5BBAED8C8466}" dt="2026-02-18T03:16:39.667" v="3637" actId="700"/>
          <ac:spMkLst>
            <pc:docMk/>
            <pc:sldMk cId="3929145543" sldId="270"/>
            <ac:spMk id="4" creationId="{60F4098E-FC35-5ADD-E038-C3589902B934}"/>
          </ac:spMkLst>
        </pc:spChg>
        <pc:spChg chg="add mod ord">
          <ac:chgData name="Adam Betinsky" userId="a75943b8-0809-43bc-95a8-1784b5373257" providerId="ADAL" clId="{AEE0D662-A4CD-46E0-BC39-5BBAED8C8466}" dt="2026-02-18T03:50:19.703" v="4331" actId="1076"/>
          <ac:spMkLst>
            <pc:docMk/>
            <pc:sldMk cId="3929145543" sldId="270"/>
            <ac:spMk id="5" creationId="{C4058752-8766-1355-3115-8F84C062AC4C}"/>
          </ac:spMkLst>
        </pc:spChg>
        <pc:spChg chg="add mod ord">
          <ac:chgData name="Adam Betinsky" userId="a75943b8-0809-43bc-95a8-1784b5373257" providerId="ADAL" clId="{AEE0D662-A4CD-46E0-BC39-5BBAED8C8466}" dt="2026-02-18T03:51:32.359" v="4363" actId="27636"/>
          <ac:spMkLst>
            <pc:docMk/>
            <pc:sldMk cId="3929145543" sldId="270"/>
            <ac:spMk id="10" creationId="{82B15C06-A9A7-45F0-DCD2-48453B6EF76B}"/>
          </ac:spMkLst>
        </pc:spChg>
        <pc:spChg chg="add del">
          <ac:chgData name="Adam Betinsky" userId="a75943b8-0809-43bc-95a8-1784b5373257" providerId="ADAL" clId="{AEE0D662-A4CD-46E0-BC39-5BBAED8C8466}" dt="2026-02-18T04:02:03.059" v="4459" actId="11529"/>
          <ac:spMkLst>
            <pc:docMk/>
            <pc:sldMk cId="3929145543" sldId="270"/>
            <ac:spMk id="31" creationId="{D4BCBF05-D969-8F11-505C-2B9843855B42}"/>
          </ac:spMkLst>
        </pc:spChg>
        <pc:spChg chg="add del">
          <ac:chgData name="Adam Betinsky" userId="a75943b8-0809-43bc-95a8-1784b5373257" providerId="ADAL" clId="{AEE0D662-A4CD-46E0-BC39-5BBAED8C8466}" dt="2026-02-18T04:02:08.712" v="4461" actId="11529"/>
          <ac:spMkLst>
            <pc:docMk/>
            <pc:sldMk cId="3929145543" sldId="270"/>
            <ac:spMk id="32" creationId="{AFBF28A4-47EA-08F4-46EC-2F7CFD287C45}"/>
          </ac:spMkLst>
        </pc:spChg>
        <pc:picChg chg="add del mod">
          <ac:chgData name="Adam Betinsky" userId="a75943b8-0809-43bc-95a8-1784b5373257" providerId="ADAL" clId="{AEE0D662-A4CD-46E0-BC39-5BBAED8C8466}" dt="2026-02-18T03:48:03.379" v="4172" actId="478"/>
          <ac:picMkLst>
            <pc:docMk/>
            <pc:sldMk cId="3929145543" sldId="270"/>
            <ac:picMk id="7" creationId="{54EE4BFB-5FC2-4A95-39EE-495708B3E37D}"/>
          </ac:picMkLst>
        </pc:picChg>
        <pc:picChg chg="add del mod">
          <ac:chgData name="Adam Betinsky" userId="a75943b8-0809-43bc-95a8-1784b5373257" providerId="ADAL" clId="{AEE0D662-A4CD-46E0-BC39-5BBAED8C8466}" dt="2026-02-18T03:48:16.042" v="4176" actId="478"/>
          <ac:picMkLst>
            <pc:docMk/>
            <pc:sldMk cId="3929145543" sldId="270"/>
            <ac:picMk id="9" creationId="{87703B8A-1AF3-75A9-6686-23BBF11BEEBA}"/>
          </ac:picMkLst>
        </pc:picChg>
        <pc:picChg chg="add mod">
          <ac:chgData name="Adam Betinsky" userId="a75943b8-0809-43bc-95a8-1784b5373257" providerId="ADAL" clId="{AEE0D662-A4CD-46E0-BC39-5BBAED8C8466}" dt="2026-02-18T03:59:30.053" v="4442" actId="1076"/>
          <ac:picMkLst>
            <pc:docMk/>
            <pc:sldMk cId="3929145543" sldId="270"/>
            <ac:picMk id="12" creationId="{0ED2B2EE-6397-7342-6DEA-4A7C41A588FC}"/>
          </ac:picMkLst>
        </pc:picChg>
        <pc:picChg chg="add mod">
          <ac:chgData name="Adam Betinsky" userId="a75943b8-0809-43bc-95a8-1784b5373257" providerId="ADAL" clId="{AEE0D662-A4CD-46E0-BC39-5BBAED8C8466}" dt="2026-02-18T03:51:35.445" v="4364" actId="1076"/>
          <ac:picMkLst>
            <pc:docMk/>
            <pc:sldMk cId="3929145543" sldId="270"/>
            <ac:picMk id="14" creationId="{D398E644-54B3-DCEA-266F-6747CCEE400B}"/>
          </ac:picMkLst>
        </pc:picChg>
        <pc:picChg chg="add mod">
          <ac:chgData name="Adam Betinsky" userId="a75943b8-0809-43bc-95a8-1784b5373257" providerId="ADAL" clId="{AEE0D662-A4CD-46E0-BC39-5BBAED8C8466}" dt="2026-02-18T03:51:54.274" v="4370" actId="1076"/>
          <ac:picMkLst>
            <pc:docMk/>
            <pc:sldMk cId="3929145543" sldId="270"/>
            <ac:picMk id="16" creationId="{402B536F-C24A-2459-4742-8A69FF55D9F1}"/>
          </ac:picMkLst>
        </pc:picChg>
        <pc:picChg chg="add mod">
          <ac:chgData name="Adam Betinsky" userId="a75943b8-0809-43bc-95a8-1784b5373257" providerId="ADAL" clId="{AEE0D662-A4CD-46E0-BC39-5BBAED8C8466}" dt="2026-02-18T03:53:07.299" v="4421" actId="1076"/>
          <ac:picMkLst>
            <pc:docMk/>
            <pc:sldMk cId="3929145543" sldId="270"/>
            <ac:picMk id="18" creationId="{C3F2FDD1-AC08-500C-EF9D-1F1FF148AC8B}"/>
          </ac:picMkLst>
        </pc:picChg>
        <pc:picChg chg="add mod">
          <ac:chgData name="Adam Betinsky" userId="a75943b8-0809-43bc-95a8-1784b5373257" providerId="ADAL" clId="{AEE0D662-A4CD-46E0-BC39-5BBAED8C8466}" dt="2026-02-18T03:59:32.844" v="4443" actId="1076"/>
          <ac:picMkLst>
            <pc:docMk/>
            <pc:sldMk cId="3929145543" sldId="270"/>
            <ac:picMk id="20" creationId="{A6DE0098-5C44-3218-FEA4-700BE0EDD333}"/>
          </ac:picMkLst>
        </pc:picChg>
        <pc:picChg chg="add mod">
          <ac:chgData name="Adam Betinsky" userId="a75943b8-0809-43bc-95a8-1784b5373257" providerId="ADAL" clId="{AEE0D662-A4CD-46E0-BC39-5BBAED8C8466}" dt="2026-02-18T04:00:51.136" v="4448" actId="1076"/>
          <ac:picMkLst>
            <pc:docMk/>
            <pc:sldMk cId="3929145543" sldId="270"/>
            <ac:picMk id="24" creationId="{B0F29F25-6059-96F7-83C3-68718C153D53}"/>
          </ac:picMkLst>
        </pc:picChg>
        <pc:picChg chg="add mod">
          <ac:chgData name="Adam Betinsky" userId="a75943b8-0809-43bc-95a8-1784b5373257" providerId="ADAL" clId="{AEE0D662-A4CD-46E0-BC39-5BBAED8C8466}" dt="2026-02-18T04:00:58.560" v="4451" actId="1076"/>
          <ac:picMkLst>
            <pc:docMk/>
            <pc:sldMk cId="3929145543" sldId="270"/>
            <ac:picMk id="26" creationId="{D7CE3D33-06D0-B00D-74CF-B2102347E109}"/>
          </ac:picMkLst>
        </pc:picChg>
        <pc:cxnChg chg="add mod">
          <ac:chgData name="Adam Betinsky" userId="a75943b8-0809-43bc-95a8-1784b5373257" providerId="ADAL" clId="{AEE0D662-A4CD-46E0-BC39-5BBAED8C8466}" dt="2026-02-18T03:59:24.365" v="4440" actId="208"/>
          <ac:cxnSpMkLst>
            <pc:docMk/>
            <pc:sldMk cId="3929145543" sldId="270"/>
            <ac:cxnSpMk id="22" creationId="{454FCF58-1E0F-77EE-6F62-423BF6D00A97}"/>
          </ac:cxnSpMkLst>
        </pc:cxnChg>
        <pc:cxnChg chg="add mod">
          <ac:chgData name="Adam Betinsky" userId="a75943b8-0809-43bc-95a8-1784b5373257" providerId="ADAL" clId="{AEE0D662-A4CD-46E0-BC39-5BBAED8C8466}" dt="2026-02-18T04:01:20.063" v="4454" actId="208"/>
          <ac:cxnSpMkLst>
            <pc:docMk/>
            <pc:sldMk cId="3929145543" sldId="270"/>
            <ac:cxnSpMk id="28" creationId="{41CBF0AC-FA17-E54F-3DFB-6649607A9ED9}"/>
          </ac:cxnSpMkLst>
        </pc:cxnChg>
        <pc:cxnChg chg="add mod">
          <ac:chgData name="Adam Betinsky" userId="a75943b8-0809-43bc-95a8-1784b5373257" providerId="ADAL" clId="{AEE0D662-A4CD-46E0-BC39-5BBAED8C8466}" dt="2026-02-18T04:01:38.289" v="4457" actId="208"/>
          <ac:cxnSpMkLst>
            <pc:docMk/>
            <pc:sldMk cId="3929145543" sldId="270"/>
            <ac:cxnSpMk id="30" creationId="{76BC1272-44E0-27E7-87F4-2CC543C1E0DF}"/>
          </ac:cxnSpMkLst>
        </pc:cxnChg>
        <pc:cxnChg chg="add mod">
          <ac:chgData name="Adam Betinsky" userId="a75943b8-0809-43bc-95a8-1784b5373257" providerId="ADAL" clId="{AEE0D662-A4CD-46E0-BC39-5BBAED8C8466}" dt="2026-02-18T04:02:23.659" v="4466" actId="208"/>
          <ac:cxnSpMkLst>
            <pc:docMk/>
            <pc:sldMk cId="3929145543" sldId="270"/>
            <ac:cxnSpMk id="34" creationId="{A7F2F017-1C15-E0CE-2BD2-A9BAEC7C97BE}"/>
          </ac:cxnSpMkLst>
        </pc:cxnChg>
      </pc:sldChg>
      <pc:sldChg chg="addSp delSp modSp add mod modClrScheme chgLayout">
        <pc:chgData name="Adam Betinsky" userId="a75943b8-0809-43bc-95a8-1784b5373257" providerId="ADAL" clId="{AEE0D662-A4CD-46E0-BC39-5BBAED8C8466}" dt="2026-02-19T04:33:26.696" v="12892" actId="14100"/>
        <pc:sldMkLst>
          <pc:docMk/>
          <pc:sldMk cId="3403879398" sldId="271"/>
        </pc:sldMkLst>
        <pc:spChg chg="mod ord">
          <ac:chgData name="Adam Betinsky" userId="a75943b8-0809-43bc-95a8-1784b5373257" providerId="ADAL" clId="{AEE0D662-A4CD-46E0-BC39-5BBAED8C8466}" dt="2026-02-18T16:44:17.743" v="10755" actId="114"/>
          <ac:spMkLst>
            <pc:docMk/>
            <pc:sldMk cId="3403879398" sldId="271"/>
            <ac:spMk id="2" creationId="{1F462365-8BB3-A0CC-2E45-C5EC57643C56}"/>
          </ac:spMkLst>
        </pc:spChg>
        <pc:spChg chg="del mod ord">
          <ac:chgData name="Adam Betinsky" userId="a75943b8-0809-43bc-95a8-1784b5373257" providerId="ADAL" clId="{AEE0D662-A4CD-46E0-BC39-5BBAED8C8466}" dt="2026-02-18T04:04:57.626" v="4467" actId="700"/>
          <ac:spMkLst>
            <pc:docMk/>
            <pc:sldMk cId="3403879398" sldId="271"/>
            <ac:spMk id="3" creationId="{32DD681C-3AE2-934A-706B-3FA2F7218818}"/>
          </ac:spMkLst>
        </pc:spChg>
        <pc:spChg chg="add del mod ord">
          <ac:chgData name="Adam Betinsky" userId="a75943b8-0809-43bc-95a8-1784b5373257" providerId="ADAL" clId="{AEE0D662-A4CD-46E0-BC39-5BBAED8C8466}" dt="2026-02-18T04:06:25.856" v="4468"/>
          <ac:spMkLst>
            <pc:docMk/>
            <pc:sldMk cId="3403879398" sldId="271"/>
            <ac:spMk id="4" creationId="{918E1890-C693-808B-089B-95F776CEF53C}"/>
          </ac:spMkLst>
        </pc:spChg>
        <pc:spChg chg="add mod ord">
          <ac:chgData name="Adam Betinsky" userId="a75943b8-0809-43bc-95a8-1784b5373257" providerId="ADAL" clId="{AEE0D662-A4CD-46E0-BC39-5BBAED8C8466}" dt="2026-02-19T04:33:26.696" v="12892" actId="14100"/>
          <ac:spMkLst>
            <pc:docMk/>
            <pc:sldMk cId="3403879398" sldId="271"/>
            <ac:spMk id="5" creationId="{2FF99F37-4387-4AF3-8773-9E3ABB3E3556}"/>
          </ac:spMkLst>
        </pc:spChg>
        <pc:spChg chg="add del mod">
          <ac:chgData name="Adam Betinsky" userId="a75943b8-0809-43bc-95a8-1784b5373257" providerId="ADAL" clId="{AEE0D662-A4CD-46E0-BC39-5BBAED8C8466}" dt="2026-02-18T04:32:33.573" v="5864" actId="931"/>
          <ac:spMkLst>
            <pc:docMk/>
            <pc:sldMk cId="3403879398" sldId="271"/>
            <ac:spMk id="17" creationId="{4737D6FC-827D-CC9F-9508-755F5C208E21}"/>
          </ac:spMkLst>
        </pc:spChg>
        <pc:picChg chg="add del mod modCrop">
          <ac:chgData name="Adam Betinsky" userId="a75943b8-0809-43bc-95a8-1784b5373257" providerId="ADAL" clId="{AEE0D662-A4CD-46E0-BC39-5BBAED8C8466}" dt="2026-02-18T04:31:27.226" v="5858" actId="478"/>
          <ac:picMkLst>
            <pc:docMk/>
            <pc:sldMk cId="3403879398" sldId="271"/>
            <ac:picMk id="7" creationId="{EAEDD0A9-3310-63C7-79E5-C178D028E3F6}"/>
          </ac:picMkLst>
        </pc:picChg>
        <pc:picChg chg="add del mod">
          <ac:chgData name="Adam Betinsky" userId="a75943b8-0809-43bc-95a8-1784b5373257" providerId="ADAL" clId="{AEE0D662-A4CD-46E0-BC39-5BBAED8C8466}" dt="2026-02-18T04:31:26.310" v="5856" actId="478"/>
          <ac:picMkLst>
            <pc:docMk/>
            <pc:sldMk cId="3403879398" sldId="271"/>
            <ac:picMk id="9" creationId="{0FFCCA60-87A2-C508-07B1-C61A91E495A0}"/>
          </ac:picMkLst>
        </pc:picChg>
        <pc:picChg chg="add del mod modCrop">
          <ac:chgData name="Adam Betinsky" userId="a75943b8-0809-43bc-95a8-1784b5373257" providerId="ADAL" clId="{AEE0D662-A4CD-46E0-BC39-5BBAED8C8466}" dt="2026-02-18T04:31:26.804" v="5857" actId="478"/>
          <ac:picMkLst>
            <pc:docMk/>
            <pc:sldMk cId="3403879398" sldId="271"/>
            <ac:picMk id="10" creationId="{557BA7CC-E88B-BAAD-FCEB-A97341232827}"/>
          </ac:picMkLst>
        </pc:picChg>
        <pc:picChg chg="add mod">
          <ac:chgData name="Adam Betinsky" userId="a75943b8-0809-43bc-95a8-1784b5373257" providerId="ADAL" clId="{AEE0D662-A4CD-46E0-BC39-5BBAED8C8466}" dt="2026-02-18T04:32:38.303" v="5865" actId="1076"/>
          <ac:picMkLst>
            <pc:docMk/>
            <pc:sldMk cId="3403879398" sldId="271"/>
            <ac:picMk id="19" creationId="{F4CD5351-0195-159A-945E-0177DCE3D59D}"/>
          </ac:picMkLst>
        </pc:picChg>
        <pc:picChg chg="add mod">
          <ac:chgData name="Adam Betinsky" userId="a75943b8-0809-43bc-95a8-1784b5373257" providerId="ADAL" clId="{AEE0D662-A4CD-46E0-BC39-5BBAED8C8466}" dt="2026-02-18T16:44:24.651" v="10756" actId="1076"/>
          <ac:picMkLst>
            <pc:docMk/>
            <pc:sldMk cId="3403879398" sldId="271"/>
            <ac:picMk id="21" creationId="{D3787B03-1807-1B68-F66A-9512EB110D51}"/>
          </ac:picMkLst>
        </pc:picChg>
        <pc:picChg chg="add mod">
          <ac:chgData name="Adam Betinsky" userId="a75943b8-0809-43bc-95a8-1784b5373257" providerId="ADAL" clId="{AEE0D662-A4CD-46E0-BC39-5BBAED8C8466}" dt="2026-02-18T16:44:26.022" v="10757" actId="1076"/>
          <ac:picMkLst>
            <pc:docMk/>
            <pc:sldMk cId="3403879398" sldId="271"/>
            <ac:picMk id="23" creationId="{7626362F-CC60-4D9B-FEE3-8C863A6A69E3}"/>
          </ac:picMkLst>
        </pc:picChg>
        <pc:cxnChg chg="add del mod">
          <ac:chgData name="Adam Betinsky" userId="a75943b8-0809-43bc-95a8-1784b5373257" providerId="ADAL" clId="{AEE0D662-A4CD-46E0-BC39-5BBAED8C8466}" dt="2026-02-18T04:31:59.666" v="5860" actId="478"/>
          <ac:cxnSpMkLst>
            <pc:docMk/>
            <pc:sldMk cId="3403879398" sldId="271"/>
            <ac:cxnSpMk id="12" creationId="{2CA9EC48-82D9-E020-7444-3263A800099C}"/>
          </ac:cxnSpMkLst>
        </pc:cxnChg>
        <pc:cxnChg chg="add del mod">
          <ac:chgData name="Adam Betinsky" userId="a75943b8-0809-43bc-95a8-1784b5373257" providerId="ADAL" clId="{AEE0D662-A4CD-46E0-BC39-5BBAED8C8466}" dt="2026-02-18T04:32:00.592" v="5861" actId="478"/>
          <ac:cxnSpMkLst>
            <pc:docMk/>
            <pc:sldMk cId="3403879398" sldId="271"/>
            <ac:cxnSpMk id="14" creationId="{0B0B0DB9-8468-8246-8A07-94E3FB71C1B6}"/>
          </ac:cxnSpMkLst>
        </pc:cxnChg>
      </pc:sldChg>
      <pc:sldChg chg="addSp modSp add mod">
        <pc:chgData name="Adam Betinsky" userId="a75943b8-0809-43bc-95a8-1784b5373257" providerId="ADAL" clId="{AEE0D662-A4CD-46E0-BC39-5BBAED8C8466}" dt="2026-02-19T03:37:02.862" v="11216" actId="20577"/>
        <pc:sldMkLst>
          <pc:docMk/>
          <pc:sldMk cId="1578825795" sldId="272"/>
        </pc:sldMkLst>
        <pc:spChg chg="mod">
          <ac:chgData name="Adam Betinsky" userId="a75943b8-0809-43bc-95a8-1784b5373257" providerId="ADAL" clId="{AEE0D662-A4CD-46E0-BC39-5BBAED8C8466}" dt="2026-02-18T16:44:33.672" v="10758" actId="113"/>
          <ac:spMkLst>
            <pc:docMk/>
            <pc:sldMk cId="1578825795" sldId="272"/>
            <ac:spMk id="2" creationId="{B8B5EEA7-50F4-23D9-79DF-5FFA21571774}"/>
          </ac:spMkLst>
        </pc:spChg>
        <pc:spChg chg="mod">
          <ac:chgData name="Adam Betinsky" userId="a75943b8-0809-43bc-95a8-1784b5373257" providerId="ADAL" clId="{AEE0D662-A4CD-46E0-BC39-5BBAED8C8466}" dt="2026-02-19T03:37:02.862" v="11216" actId="20577"/>
          <ac:spMkLst>
            <pc:docMk/>
            <pc:sldMk cId="1578825795" sldId="272"/>
            <ac:spMk id="3" creationId="{89431673-F761-BA1F-9404-F896B3854805}"/>
          </ac:spMkLst>
        </pc:spChg>
        <pc:spChg chg="add mod ord">
          <ac:chgData name="Adam Betinsky" userId="a75943b8-0809-43bc-95a8-1784b5373257" providerId="ADAL" clId="{AEE0D662-A4CD-46E0-BC39-5BBAED8C8466}" dt="2026-02-18T05:03:12.513" v="9321" actId="14100"/>
          <ac:spMkLst>
            <pc:docMk/>
            <pc:sldMk cId="1578825795" sldId="272"/>
            <ac:spMk id="4" creationId="{39E956BA-3129-912F-7639-E6CFFDF5B95B}"/>
          </ac:spMkLst>
        </pc:spChg>
        <pc:picChg chg="add mod">
          <ac:chgData name="Adam Betinsky" userId="a75943b8-0809-43bc-95a8-1784b5373257" providerId="ADAL" clId="{AEE0D662-A4CD-46E0-BC39-5BBAED8C8466}" dt="2026-02-18T04:58:45.787" v="9246" actId="1076"/>
          <ac:picMkLst>
            <pc:docMk/>
            <pc:sldMk cId="1578825795" sldId="272"/>
            <ac:picMk id="6" creationId="{25B94643-F3A3-CF81-1A2C-C99BF2A9F6A4}"/>
          </ac:picMkLst>
        </pc:picChg>
      </pc:sldChg>
      <pc:sldChg chg="add del ord">
        <pc:chgData name="Adam Betinsky" userId="a75943b8-0809-43bc-95a8-1784b5373257" providerId="ADAL" clId="{AEE0D662-A4CD-46E0-BC39-5BBAED8C8466}" dt="2026-02-18T02:47:03.621" v="1404" actId="47"/>
        <pc:sldMkLst>
          <pc:docMk/>
          <pc:sldMk cId="3015362925" sldId="273"/>
        </pc:sldMkLst>
      </pc:sldChg>
      <pc:sldChg chg="addSp delSp modSp add del mod modClrScheme chgLayout">
        <pc:chgData name="Adam Betinsky" userId="a75943b8-0809-43bc-95a8-1784b5373257" providerId="ADAL" clId="{AEE0D662-A4CD-46E0-BC39-5BBAED8C8466}" dt="2026-02-18T20:10:24.961" v="10873" actId="47"/>
        <pc:sldMkLst>
          <pc:docMk/>
          <pc:sldMk cId="3087089847" sldId="275"/>
        </pc:sldMkLst>
        <pc:spChg chg="mod ord">
          <ac:chgData name="Adam Betinsky" userId="a75943b8-0809-43bc-95a8-1784b5373257" providerId="ADAL" clId="{AEE0D662-A4CD-46E0-BC39-5BBAED8C8466}" dt="2026-02-18T16:45:14.478" v="10773" actId="113"/>
          <ac:spMkLst>
            <pc:docMk/>
            <pc:sldMk cId="3087089847" sldId="275"/>
            <ac:spMk id="2" creationId="{B0CC9301-6BA1-6CE6-88F2-F7F2E6D4BE0E}"/>
          </ac:spMkLst>
        </pc:spChg>
        <pc:spChg chg="add mod ord">
          <ac:chgData name="Adam Betinsky" userId="a75943b8-0809-43bc-95a8-1784b5373257" providerId="ADAL" clId="{AEE0D662-A4CD-46E0-BC39-5BBAED8C8466}" dt="2026-02-18T02:47:34.967" v="1445" actId="5793"/>
          <ac:spMkLst>
            <pc:docMk/>
            <pc:sldMk cId="3087089847" sldId="275"/>
            <ac:spMk id="4" creationId="{72BCBF89-E965-B773-143C-8AF7051FDB5C}"/>
          </ac:spMkLst>
        </pc:spChg>
      </pc:sldChg>
      <pc:sldChg chg="modSp add del mod ord">
        <pc:chgData name="Adam Betinsky" userId="a75943b8-0809-43bc-95a8-1784b5373257" providerId="ADAL" clId="{AEE0D662-A4CD-46E0-BC39-5BBAED8C8466}" dt="2026-02-18T20:10:23.939" v="10872" actId="47"/>
        <pc:sldMkLst>
          <pc:docMk/>
          <pc:sldMk cId="131116885" sldId="276"/>
        </pc:sldMkLst>
        <pc:spChg chg="mod">
          <ac:chgData name="Adam Betinsky" userId="a75943b8-0809-43bc-95a8-1784b5373257" providerId="ADAL" clId="{AEE0D662-A4CD-46E0-BC39-5BBAED8C8466}" dt="2026-02-18T16:45:12.471" v="10772" actId="113"/>
          <ac:spMkLst>
            <pc:docMk/>
            <pc:sldMk cId="131116885" sldId="276"/>
            <ac:spMk id="2" creationId="{9822FBD8-6505-B84A-A0F9-6FC599786B7B}"/>
          </ac:spMkLst>
        </pc:spChg>
        <pc:spChg chg="mod">
          <ac:chgData name="Adam Betinsky" userId="a75943b8-0809-43bc-95a8-1784b5373257" providerId="ADAL" clId="{AEE0D662-A4CD-46E0-BC39-5BBAED8C8466}" dt="2026-02-18T02:47:31.741" v="1443" actId="20577"/>
          <ac:spMkLst>
            <pc:docMk/>
            <pc:sldMk cId="131116885" sldId="276"/>
            <ac:spMk id="4" creationId="{184D3BF8-C41D-804B-D76F-3DD7696430B5}"/>
          </ac:spMkLst>
        </pc:spChg>
      </pc:sldChg>
      <pc:sldChg chg="addSp modSp add mod ord">
        <pc:chgData name="Adam Betinsky" userId="a75943b8-0809-43bc-95a8-1784b5373257" providerId="ADAL" clId="{AEE0D662-A4CD-46E0-BC39-5BBAED8C8466}" dt="2026-02-18T16:45:23.315" v="10780"/>
        <pc:sldMkLst>
          <pc:docMk/>
          <pc:sldMk cId="3363966307" sldId="277"/>
        </pc:sldMkLst>
        <pc:spChg chg="mod">
          <ac:chgData name="Adam Betinsky" userId="a75943b8-0809-43bc-95a8-1784b5373257" providerId="ADAL" clId="{AEE0D662-A4CD-46E0-BC39-5BBAED8C8466}" dt="2026-02-18T16:45:23.315" v="10780"/>
          <ac:spMkLst>
            <pc:docMk/>
            <pc:sldMk cId="3363966307" sldId="277"/>
            <ac:spMk id="2" creationId="{69148800-0A23-8CB2-70FB-4DC02B0A8CC5}"/>
          </ac:spMkLst>
        </pc:spChg>
        <pc:spChg chg="add mod ord">
          <ac:chgData name="Adam Betinsky" userId="a75943b8-0809-43bc-95a8-1784b5373257" providerId="ADAL" clId="{AEE0D662-A4CD-46E0-BC39-5BBAED8C8466}" dt="2026-02-18T04:39:16.506" v="6274" actId="14100"/>
          <ac:spMkLst>
            <pc:docMk/>
            <pc:sldMk cId="3363966307" sldId="277"/>
            <ac:spMk id="3" creationId="{E3555E8F-02AA-7524-3E8F-363278804307}"/>
          </ac:spMkLst>
        </pc:spChg>
      </pc:sldChg>
      <pc:sldChg chg="addSp modSp add mod">
        <pc:chgData name="Adam Betinsky" userId="a75943b8-0809-43bc-95a8-1784b5373257" providerId="ADAL" clId="{AEE0D662-A4CD-46E0-BC39-5BBAED8C8466}" dt="2026-02-18T16:45:49.771" v="10782" actId="113"/>
        <pc:sldMkLst>
          <pc:docMk/>
          <pc:sldMk cId="3658874053" sldId="279"/>
        </pc:sldMkLst>
        <pc:spChg chg="mod">
          <ac:chgData name="Adam Betinsky" userId="a75943b8-0809-43bc-95a8-1784b5373257" providerId="ADAL" clId="{AEE0D662-A4CD-46E0-BC39-5BBAED8C8466}" dt="2026-02-18T16:45:49.771" v="10782" actId="113"/>
          <ac:spMkLst>
            <pc:docMk/>
            <pc:sldMk cId="3658874053" sldId="279"/>
            <ac:spMk id="2" creationId="{21A9D109-9B88-997B-64C8-28F60005A52B}"/>
          </ac:spMkLst>
        </pc:spChg>
        <pc:spChg chg="add mod ord">
          <ac:chgData name="Adam Betinsky" userId="a75943b8-0809-43bc-95a8-1784b5373257" providerId="ADAL" clId="{AEE0D662-A4CD-46E0-BC39-5BBAED8C8466}" dt="2026-02-18T04:15:08.681" v="4604" actId="167"/>
          <ac:spMkLst>
            <pc:docMk/>
            <pc:sldMk cId="3658874053" sldId="279"/>
            <ac:spMk id="3" creationId="{283C7340-56DB-E9D0-B489-9E4BFC183ACD}"/>
          </ac:spMkLst>
        </pc:spChg>
      </pc:sldChg>
      <pc:sldChg chg="modSp add del mod">
        <pc:chgData name="Adam Betinsky" userId="a75943b8-0809-43bc-95a8-1784b5373257" providerId="ADAL" clId="{AEE0D662-A4CD-46E0-BC39-5BBAED8C8466}" dt="2026-02-19T04:30:23.151" v="12856" actId="47"/>
        <pc:sldMkLst>
          <pc:docMk/>
          <pc:sldMk cId="2350843254" sldId="280"/>
        </pc:sldMkLst>
        <pc:spChg chg="mod">
          <ac:chgData name="Adam Betinsky" userId="a75943b8-0809-43bc-95a8-1784b5373257" providerId="ADAL" clId="{AEE0D662-A4CD-46E0-BC39-5BBAED8C8466}" dt="2026-02-18T16:45:18.915" v="10775" actId="113"/>
          <ac:spMkLst>
            <pc:docMk/>
            <pc:sldMk cId="2350843254" sldId="280"/>
            <ac:spMk id="2" creationId="{55691085-5A15-2986-E6B8-D76AFFD448D3}"/>
          </ac:spMkLst>
        </pc:spChg>
        <pc:spChg chg="mod">
          <ac:chgData name="Adam Betinsky" userId="a75943b8-0809-43bc-95a8-1784b5373257" providerId="ADAL" clId="{AEE0D662-A4CD-46E0-BC39-5BBAED8C8466}" dt="2026-02-18T04:10:34.293" v="4532" actId="20577"/>
          <ac:spMkLst>
            <pc:docMk/>
            <pc:sldMk cId="2350843254" sldId="280"/>
            <ac:spMk id="3" creationId="{34BAB86E-EAB9-5C25-2B9B-64C04E707B8A}"/>
          </ac:spMkLst>
        </pc:spChg>
      </pc:sldChg>
      <pc:sldChg chg="addSp modSp add mod ord">
        <pc:chgData name="Adam Betinsky" userId="a75943b8-0809-43bc-95a8-1784b5373257" providerId="ADAL" clId="{AEE0D662-A4CD-46E0-BC39-5BBAED8C8466}" dt="2026-02-19T04:29:12.762" v="12853" actId="20577"/>
        <pc:sldMkLst>
          <pc:docMk/>
          <pc:sldMk cId="2310563930" sldId="281"/>
        </pc:sldMkLst>
        <pc:spChg chg="mod">
          <ac:chgData name="Adam Betinsky" userId="a75943b8-0809-43bc-95a8-1784b5373257" providerId="ADAL" clId="{AEE0D662-A4CD-46E0-BC39-5BBAED8C8466}" dt="2026-02-19T04:29:12.762" v="12853" actId="20577"/>
          <ac:spMkLst>
            <pc:docMk/>
            <pc:sldMk cId="2310563930" sldId="281"/>
            <ac:spMk id="2" creationId="{547E2FE9-43B7-C65D-DF4D-DAB243B090C2}"/>
          </ac:spMkLst>
        </pc:spChg>
        <pc:spChg chg="mod">
          <ac:chgData name="Adam Betinsky" userId="a75943b8-0809-43bc-95a8-1784b5373257" providerId="ADAL" clId="{AEE0D662-A4CD-46E0-BC39-5BBAED8C8466}" dt="2026-02-19T03:38:58.132" v="11245" actId="20577"/>
          <ac:spMkLst>
            <pc:docMk/>
            <pc:sldMk cId="2310563930" sldId="281"/>
            <ac:spMk id="3" creationId="{37478D54-BD97-2D78-ADFE-4E61D6DD7833}"/>
          </ac:spMkLst>
        </pc:spChg>
        <pc:spChg chg="add mod ord">
          <ac:chgData name="Adam Betinsky" userId="a75943b8-0809-43bc-95a8-1784b5373257" providerId="ADAL" clId="{AEE0D662-A4CD-46E0-BC39-5BBAED8C8466}" dt="2026-02-19T04:29:09.443" v="12845" actId="14100"/>
          <ac:spMkLst>
            <pc:docMk/>
            <pc:sldMk cId="2310563930" sldId="281"/>
            <ac:spMk id="4" creationId="{4FC54640-26DA-A83F-2B99-7798E58347D0}"/>
          </ac:spMkLst>
        </pc:spChg>
      </pc:sldChg>
      <pc:sldChg chg="addSp modSp add mod ord">
        <pc:chgData name="Adam Betinsky" userId="a75943b8-0809-43bc-95a8-1784b5373257" providerId="ADAL" clId="{AEE0D662-A4CD-46E0-BC39-5BBAED8C8466}" dt="2026-02-19T04:48:36.914" v="13591" actId="20577"/>
        <pc:sldMkLst>
          <pc:docMk/>
          <pc:sldMk cId="4248363738" sldId="282"/>
        </pc:sldMkLst>
        <pc:spChg chg="mod">
          <ac:chgData name="Adam Betinsky" userId="a75943b8-0809-43bc-95a8-1784b5373257" providerId="ADAL" clId="{AEE0D662-A4CD-46E0-BC39-5BBAED8C8466}" dt="2026-02-18T16:45:16.949" v="10774" actId="113"/>
          <ac:spMkLst>
            <pc:docMk/>
            <pc:sldMk cId="4248363738" sldId="282"/>
            <ac:spMk id="2" creationId="{67EA3B93-59A5-EFFD-EF21-72C30539C7BD}"/>
          </ac:spMkLst>
        </pc:spChg>
        <pc:spChg chg="mod">
          <ac:chgData name="Adam Betinsky" userId="a75943b8-0809-43bc-95a8-1784b5373257" providerId="ADAL" clId="{AEE0D662-A4CD-46E0-BC39-5BBAED8C8466}" dt="2026-02-19T04:48:36.914" v="13591" actId="20577"/>
          <ac:spMkLst>
            <pc:docMk/>
            <pc:sldMk cId="4248363738" sldId="282"/>
            <ac:spMk id="3" creationId="{B18EF2F3-3066-29A2-AF3E-061F7115DC0A}"/>
          </ac:spMkLst>
        </pc:spChg>
        <pc:picChg chg="add mod">
          <ac:chgData name="Adam Betinsky" userId="a75943b8-0809-43bc-95a8-1784b5373257" providerId="ADAL" clId="{AEE0D662-A4CD-46E0-BC39-5BBAED8C8466}" dt="2026-02-19T04:02:47.410" v="11618" actId="1076"/>
          <ac:picMkLst>
            <pc:docMk/>
            <pc:sldMk cId="4248363738" sldId="282"/>
            <ac:picMk id="5" creationId="{BFD2989C-D53D-C052-912B-313CEF1A02BA}"/>
          </ac:picMkLst>
        </pc:picChg>
        <pc:picChg chg="add mod">
          <ac:chgData name="Adam Betinsky" userId="a75943b8-0809-43bc-95a8-1784b5373257" providerId="ADAL" clId="{AEE0D662-A4CD-46E0-BC39-5BBAED8C8466}" dt="2026-02-19T04:05:33.950" v="11696" actId="1076"/>
          <ac:picMkLst>
            <pc:docMk/>
            <pc:sldMk cId="4248363738" sldId="282"/>
            <ac:picMk id="6" creationId="{ACC3DEFD-9FD2-1649-CED4-CB9AEDFF4B48}"/>
          </ac:picMkLst>
        </pc:picChg>
        <pc:picChg chg="add mod">
          <ac:chgData name="Adam Betinsky" userId="a75943b8-0809-43bc-95a8-1784b5373257" providerId="ADAL" clId="{AEE0D662-A4CD-46E0-BC39-5BBAED8C8466}" dt="2026-02-19T04:05:35.410" v="11697" actId="1076"/>
          <ac:picMkLst>
            <pc:docMk/>
            <pc:sldMk cId="4248363738" sldId="282"/>
            <ac:picMk id="7" creationId="{7111C919-CE6F-803D-AE53-10DCC6908973}"/>
          </ac:picMkLst>
        </pc:picChg>
        <pc:picChg chg="add mod">
          <ac:chgData name="Adam Betinsky" userId="a75943b8-0809-43bc-95a8-1784b5373257" providerId="ADAL" clId="{AEE0D662-A4CD-46E0-BC39-5BBAED8C8466}" dt="2026-02-19T04:05:09.645" v="11689" actId="1076"/>
          <ac:picMkLst>
            <pc:docMk/>
            <pc:sldMk cId="4248363738" sldId="282"/>
            <ac:picMk id="9" creationId="{39C018E5-6931-8172-CC48-9B8D90984F9E}"/>
          </ac:picMkLst>
        </pc:picChg>
        <pc:cxnChg chg="add mod">
          <ac:chgData name="Adam Betinsky" userId="a75943b8-0809-43bc-95a8-1784b5373257" providerId="ADAL" clId="{AEE0D662-A4CD-46E0-BC39-5BBAED8C8466}" dt="2026-02-19T04:05:56.291" v="11701" actId="208"/>
          <ac:cxnSpMkLst>
            <pc:docMk/>
            <pc:sldMk cId="4248363738" sldId="282"/>
            <ac:cxnSpMk id="10" creationId="{5395DAD5-EF43-5877-8810-2CD86FAF2DD7}"/>
          </ac:cxnSpMkLst>
        </pc:cxnChg>
      </pc:sldChg>
      <pc:sldChg chg="addSp delSp modSp add mod ord modClrScheme chgLayout">
        <pc:chgData name="Adam Betinsky" userId="a75943b8-0809-43bc-95a8-1784b5373257" providerId="ADAL" clId="{AEE0D662-A4CD-46E0-BC39-5BBAED8C8466}" dt="2026-02-19T04:37:22.151" v="13037"/>
        <pc:sldMkLst>
          <pc:docMk/>
          <pc:sldMk cId="464034189" sldId="283"/>
        </pc:sldMkLst>
        <pc:spChg chg="mod ord">
          <ac:chgData name="Adam Betinsky" userId="a75943b8-0809-43bc-95a8-1784b5373257" providerId="ADAL" clId="{AEE0D662-A4CD-46E0-BC39-5BBAED8C8466}" dt="2026-02-18T16:44:47.896" v="10761" actId="113"/>
          <ac:spMkLst>
            <pc:docMk/>
            <pc:sldMk cId="464034189" sldId="283"/>
            <ac:spMk id="2" creationId="{5F8F195F-9246-A1E4-F670-40582D6F3FDC}"/>
          </ac:spMkLst>
        </pc:spChg>
        <pc:spChg chg="add mod ord">
          <ac:chgData name="Adam Betinsky" userId="a75943b8-0809-43bc-95a8-1784b5373257" providerId="ADAL" clId="{AEE0D662-A4CD-46E0-BC39-5BBAED8C8466}" dt="2026-02-19T04:31:58.065" v="12880" actId="1076"/>
          <ac:spMkLst>
            <pc:docMk/>
            <pc:sldMk cId="464034189" sldId="283"/>
            <ac:spMk id="4" creationId="{8C404BDD-BB8A-8626-CA5B-ABC0DA48F1EA}"/>
          </ac:spMkLst>
        </pc:spChg>
        <pc:picChg chg="add mod modCrop">
          <ac:chgData name="Adam Betinsky" userId="a75943b8-0809-43bc-95a8-1784b5373257" providerId="ADAL" clId="{AEE0D662-A4CD-46E0-BC39-5BBAED8C8466}" dt="2026-02-17T03:18:51.933" v="1302" actId="732"/>
          <ac:picMkLst>
            <pc:docMk/>
            <pc:sldMk cId="464034189" sldId="283"/>
            <ac:picMk id="6" creationId="{08E9B3C2-A312-FB2B-5F1C-5CAF26C7EBA7}"/>
          </ac:picMkLst>
        </pc:picChg>
      </pc:sldChg>
      <pc:sldChg chg="addSp delSp modSp add mod ord modClrScheme chgLayout">
        <pc:chgData name="Adam Betinsky" userId="a75943b8-0809-43bc-95a8-1784b5373257" providerId="ADAL" clId="{AEE0D662-A4CD-46E0-BC39-5BBAED8C8466}" dt="2026-02-19T04:45:12.058" v="13559" actId="1076"/>
        <pc:sldMkLst>
          <pc:docMk/>
          <pc:sldMk cId="1748495630" sldId="284"/>
        </pc:sldMkLst>
        <pc:spChg chg="mod ord">
          <ac:chgData name="Adam Betinsky" userId="a75943b8-0809-43bc-95a8-1784b5373257" providerId="ADAL" clId="{AEE0D662-A4CD-46E0-BC39-5BBAED8C8466}" dt="2026-02-19T03:51:52.414" v="11537" actId="27636"/>
          <ac:spMkLst>
            <pc:docMk/>
            <pc:sldMk cId="1748495630" sldId="284"/>
            <ac:spMk id="2" creationId="{4D81E08D-DD6F-F3C3-FE40-41C8ADF0CCE1}"/>
          </ac:spMkLst>
        </pc:spChg>
        <pc:spChg chg="add del mod ord">
          <ac:chgData name="Adam Betinsky" userId="a75943b8-0809-43bc-95a8-1784b5373257" providerId="ADAL" clId="{AEE0D662-A4CD-46E0-BC39-5BBAED8C8466}" dt="2026-02-19T03:37:21.286" v="11217" actId="931"/>
          <ac:spMkLst>
            <pc:docMk/>
            <pc:sldMk cId="1748495630" sldId="284"/>
            <ac:spMk id="4" creationId="{88D93534-2100-8146-DBED-F098E5957C8A}"/>
          </ac:spMkLst>
        </pc:spChg>
        <pc:spChg chg="add mod ord">
          <ac:chgData name="Adam Betinsky" userId="a75943b8-0809-43bc-95a8-1784b5373257" providerId="ADAL" clId="{AEE0D662-A4CD-46E0-BC39-5BBAED8C8466}" dt="2026-02-19T04:45:04.918" v="13558" actId="20577"/>
          <ac:spMkLst>
            <pc:docMk/>
            <pc:sldMk cId="1748495630" sldId="284"/>
            <ac:spMk id="5" creationId="{B922D019-3235-07D4-6EF3-C74BDE51698A}"/>
          </ac:spMkLst>
        </pc:spChg>
        <pc:picChg chg="add mod modCrop">
          <ac:chgData name="Adam Betinsky" userId="a75943b8-0809-43bc-95a8-1784b5373257" providerId="ADAL" clId="{AEE0D662-A4CD-46E0-BC39-5BBAED8C8466}" dt="2026-02-19T03:37:30.335" v="11219" actId="732"/>
          <ac:picMkLst>
            <pc:docMk/>
            <pc:sldMk cId="1748495630" sldId="284"/>
            <ac:picMk id="6" creationId="{F2AC80E9-3F73-F8A9-BE8E-183537CF1DF7}"/>
          </ac:picMkLst>
        </pc:picChg>
        <pc:picChg chg="add mod">
          <ac:chgData name="Adam Betinsky" userId="a75943b8-0809-43bc-95a8-1784b5373257" providerId="ADAL" clId="{AEE0D662-A4CD-46E0-BC39-5BBAED8C8466}" dt="2026-02-19T04:45:12.058" v="13559" actId="1076"/>
          <ac:picMkLst>
            <pc:docMk/>
            <pc:sldMk cId="1748495630" sldId="284"/>
            <ac:picMk id="8" creationId="{C1266BDB-C26E-E571-63E0-57B3ABF2CBF3}"/>
          </ac:picMkLst>
        </pc:picChg>
      </pc:sldChg>
      <pc:sldChg chg="addSp delSp modSp add del mod modClrScheme chgLayout">
        <pc:chgData name="Adam Betinsky" userId="a75943b8-0809-43bc-95a8-1784b5373257" providerId="ADAL" clId="{AEE0D662-A4CD-46E0-BC39-5BBAED8C8466}" dt="2026-02-18T02:50:13.375" v="1745" actId="47"/>
        <pc:sldMkLst>
          <pc:docMk/>
          <pc:sldMk cId="664661198" sldId="285"/>
        </pc:sldMkLst>
        <pc:spChg chg="mod ord">
          <ac:chgData name="Adam Betinsky" userId="a75943b8-0809-43bc-95a8-1784b5373257" providerId="ADAL" clId="{AEE0D662-A4CD-46E0-BC39-5BBAED8C8466}" dt="2026-02-18T02:49:39.413" v="1682" actId="1076"/>
          <ac:spMkLst>
            <pc:docMk/>
            <pc:sldMk cId="664661198" sldId="285"/>
            <ac:spMk id="2" creationId="{9F5408C6-941E-1419-192F-9834C5C9F73A}"/>
          </ac:spMkLst>
        </pc:spChg>
      </pc:sldChg>
      <pc:sldChg chg="addSp modSp add del mod">
        <pc:chgData name="Adam Betinsky" userId="a75943b8-0809-43bc-95a8-1784b5373257" providerId="ADAL" clId="{AEE0D662-A4CD-46E0-BC39-5BBAED8C8466}" dt="2026-02-18T02:50:18.339" v="1749" actId="47"/>
        <pc:sldMkLst>
          <pc:docMk/>
          <pc:sldMk cId="2476948385" sldId="286"/>
        </pc:sldMkLst>
      </pc:sldChg>
      <pc:sldChg chg="addSp delSp modSp add del mod ord">
        <pc:chgData name="Adam Betinsky" userId="a75943b8-0809-43bc-95a8-1784b5373257" providerId="ADAL" clId="{AEE0D662-A4CD-46E0-BC39-5BBAED8C8466}" dt="2026-02-18T02:50:17.251" v="1747" actId="47"/>
        <pc:sldMkLst>
          <pc:docMk/>
          <pc:sldMk cId="632820311" sldId="287"/>
        </pc:sldMkLst>
      </pc:sldChg>
      <pc:sldChg chg="addSp delSp modSp add del mod">
        <pc:chgData name="Adam Betinsky" userId="a75943b8-0809-43bc-95a8-1784b5373257" providerId="ADAL" clId="{AEE0D662-A4CD-46E0-BC39-5BBAED8C8466}" dt="2026-02-18T02:50:16.426" v="1746" actId="47"/>
        <pc:sldMkLst>
          <pc:docMk/>
          <pc:sldMk cId="1999320507" sldId="288"/>
        </pc:sldMkLst>
      </pc:sldChg>
      <pc:sldChg chg="addSp delSp modSp add del mod">
        <pc:chgData name="Adam Betinsky" userId="a75943b8-0809-43bc-95a8-1784b5373257" providerId="ADAL" clId="{AEE0D662-A4CD-46E0-BC39-5BBAED8C8466}" dt="2026-02-18T02:50:17.859" v="1748" actId="47"/>
        <pc:sldMkLst>
          <pc:docMk/>
          <pc:sldMk cId="761789845" sldId="289"/>
        </pc:sldMkLst>
      </pc:sldChg>
      <pc:sldChg chg="addSp delSp modSp add del mod">
        <pc:chgData name="Adam Betinsky" userId="a75943b8-0809-43bc-95a8-1784b5373257" providerId="ADAL" clId="{AEE0D662-A4CD-46E0-BC39-5BBAED8C8466}" dt="2026-02-18T02:50:19.157" v="1750" actId="47"/>
        <pc:sldMkLst>
          <pc:docMk/>
          <pc:sldMk cId="1585092115" sldId="290"/>
        </pc:sldMkLst>
      </pc:sldChg>
      <pc:sldChg chg="add del">
        <pc:chgData name="Adam Betinsky" userId="a75943b8-0809-43bc-95a8-1784b5373257" providerId="ADAL" clId="{AEE0D662-A4CD-46E0-BC39-5BBAED8C8466}" dt="2026-02-18T03:28:25.164" v="3640" actId="47"/>
        <pc:sldMkLst>
          <pc:docMk/>
          <pc:sldMk cId="215655992" sldId="291"/>
        </pc:sldMkLst>
      </pc:sldChg>
      <pc:sldChg chg="addSp delSp modSp add mod modClrScheme chgLayout">
        <pc:chgData name="Adam Betinsky" userId="a75943b8-0809-43bc-95a8-1784b5373257" providerId="ADAL" clId="{AEE0D662-A4CD-46E0-BC39-5BBAED8C8466}" dt="2026-02-19T01:55:12.752" v="10912" actId="20577"/>
        <pc:sldMkLst>
          <pc:docMk/>
          <pc:sldMk cId="72912211" sldId="292"/>
        </pc:sldMkLst>
        <pc:spChg chg="mod ord">
          <ac:chgData name="Adam Betinsky" userId="a75943b8-0809-43bc-95a8-1784b5373257" providerId="ADAL" clId="{AEE0D662-A4CD-46E0-BC39-5BBAED8C8466}" dt="2026-02-18T16:40:00.563" v="10363" actId="113"/>
          <ac:spMkLst>
            <pc:docMk/>
            <pc:sldMk cId="72912211" sldId="292"/>
            <ac:spMk id="2" creationId="{9A655154-96AF-B142-BB0E-F53A11FD51C3}"/>
          </ac:spMkLst>
        </pc:spChg>
        <pc:spChg chg="add del mod ord">
          <ac:chgData name="Adam Betinsky" userId="a75943b8-0809-43bc-95a8-1784b5373257" providerId="ADAL" clId="{AEE0D662-A4CD-46E0-BC39-5BBAED8C8466}" dt="2026-02-18T02:50:07.875" v="1744"/>
          <ac:spMkLst>
            <pc:docMk/>
            <pc:sldMk cId="72912211" sldId="292"/>
            <ac:spMk id="3" creationId="{0DC7EEE6-7CFA-E394-1820-2FC4496EAF9D}"/>
          </ac:spMkLst>
        </pc:spChg>
        <pc:spChg chg="add mod ord">
          <ac:chgData name="Adam Betinsky" userId="a75943b8-0809-43bc-95a8-1784b5373257" providerId="ADAL" clId="{AEE0D662-A4CD-46E0-BC39-5BBAED8C8466}" dt="2026-02-19T01:55:12.752" v="10912" actId="20577"/>
          <ac:spMkLst>
            <pc:docMk/>
            <pc:sldMk cId="72912211" sldId="292"/>
            <ac:spMk id="4" creationId="{C6024F47-2E9C-1A8E-884E-470B3F130AA4}"/>
          </ac:spMkLst>
        </pc:spChg>
        <pc:picChg chg="add mod">
          <ac:chgData name="Adam Betinsky" userId="a75943b8-0809-43bc-95a8-1784b5373257" providerId="ADAL" clId="{AEE0D662-A4CD-46E0-BC39-5BBAED8C8466}" dt="2026-02-18T02:50:07.875" v="1744"/>
          <ac:picMkLst>
            <pc:docMk/>
            <pc:sldMk cId="72912211" sldId="292"/>
            <ac:picMk id="5" creationId="{36AB14FF-9D1F-6582-DF38-4078A214BDC1}"/>
          </ac:picMkLst>
        </pc:picChg>
      </pc:sldChg>
      <pc:sldChg chg="addSp delSp modSp add mod">
        <pc:chgData name="Adam Betinsky" userId="a75943b8-0809-43bc-95a8-1784b5373257" providerId="ADAL" clId="{AEE0D662-A4CD-46E0-BC39-5BBAED8C8466}" dt="2026-02-19T04:39:10.883" v="13055" actId="20577"/>
        <pc:sldMkLst>
          <pc:docMk/>
          <pc:sldMk cId="2252195568" sldId="293"/>
        </pc:sldMkLst>
        <pc:spChg chg="mod">
          <ac:chgData name="Adam Betinsky" userId="a75943b8-0809-43bc-95a8-1784b5373257" providerId="ADAL" clId="{AEE0D662-A4CD-46E0-BC39-5BBAED8C8466}" dt="2026-02-18T16:39:56.885" v="10362" actId="113"/>
          <ac:spMkLst>
            <pc:docMk/>
            <pc:sldMk cId="2252195568" sldId="293"/>
            <ac:spMk id="2" creationId="{8AB492D9-95E0-27BF-6D29-35B52DB6C2E8}"/>
          </ac:spMkLst>
        </pc:spChg>
        <pc:spChg chg="mod">
          <ac:chgData name="Adam Betinsky" userId="a75943b8-0809-43bc-95a8-1784b5373257" providerId="ADAL" clId="{AEE0D662-A4CD-46E0-BC39-5BBAED8C8466}" dt="2026-02-19T04:39:10.883" v="13055" actId="20577"/>
          <ac:spMkLst>
            <pc:docMk/>
            <pc:sldMk cId="2252195568" sldId="293"/>
            <ac:spMk id="4" creationId="{9042333E-F6FE-D182-2A3F-DBC123CF46BC}"/>
          </ac:spMkLst>
        </pc:spChg>
        <pc:spChg chg="add del mod">
          <ac:chgData name="Adam Betinsky" userId="a75943b8-0809-43bc-95a8-1784b5373257" providerId="ADAL" clId="{AEE0D662-A4CD-46E0-BC39-5BBAED8C8466}" dt="2026-02-18T02:57:39.987" v="1812" actId="931"/>
          <ac:spMkLst>
            <pc:docMk/>
            <pc:sldMk cId="2252195568" sldId="293"/>
            <ac:spMk id="7" creationId="{908F93EC-4AAA-FCAB-BAB1-C56D42A8BFED}"/>
          </ac:spMkLst>
        </pc:spChg>
        <pc:picChg chg="add del mod">
          <ac:chgData name="Adam Betinsky" userId="a75943b8-0809-43bc-95a8-1784b5373257" providerId="ADAL" clId="{AEE0D662-A4CD-46E0-BC39-5BBAED8C8466}" dt="2026-02-18T02:51:33.827" v="1802" actId="478"/>
          <ac:picMkLst>
            <pc:docMk/>
            <pc:sldMk cId="2252195568" sldId="293"/>
            <ac:picMk id="3" creationId="{B0CAFDCF-6F10-F89C-1557-DF46C01E2735}"/>
          </ac:picMkLst>
        </pc:picChg>
        <pc:picChg chg="del">
          <ac:chgData name="Adam Betinsky" userId="a75943b8-0809-43bc-95a8-1784b5373257" providerId="ADAL" clId="{AEE0D662-A4CD-46E0-BC39-5BBAED8C8466}" dt="2026-02-18T02:51:34.694" v="1803" actId="478"/>
          <ac:picMkLst>
            <pc:docMk/>
            <pc:sldMk cId="2252195568" sldId="293"/>
            <ac:picMk id="5" creationId="{A6461D4E-BF93-2BD6-0007-2B37E9A3192A}"/>
          </ac:picMkLst>
        </pc:picChg>
        <pc:picChg chg="add mod">
          <ac:chgData name="Adam Betinsky" userId="a75943b8-0809-43bc-95a8-1784b5373257" providerId="ADAL" clId="{AEE0D662-A4CD-46E0-BC39-5BBAED8C8466}" dt="2026-02-18T02:57:39.987" v="1812" actId="931"/>
          <ac:picMkLst>
            <pc:docMk/>
            <pc:sldMk cId="2252195568" sldId="293"/>
            <ac:picMk id="9" creationId="{B4E3F86F-356C-6D94-CB85-D79EF3AA29F2}"/>
          </ac:picMkLst>
        </pc:picChg>
      </pc:sldChg>
      <pc:sldChg chg="addSp delSp modSp add mod">
        <pc:chgData name="Adam Betinsky" userId="a75943b8-0809-43bc-95a8-1784b5373257" providerId="ADAL" clId="{AEE0D662-A4CD-46E0-BC39-5BBAED8C8466}" dt="2026-02-18T16:42:16.507" v="10523" actId="20577"/>
        <pc:sldMkLst>
          <pc:docMk/>
          <pc:sldMk cId="4099712367" sldId="294"/>
        </pc:sldMkLst>
        <pc:spChg chg="mod">
          <ac:chgData name="Adam Betinsky" userId="a75943b8-0809-43bc-95a8-1784b5373257" providerId="ADAL" clId="{AEE0D662-A4CD-46E0-BC39-5BBAED8C8466}" dt="2026-02-18T16:39:54.215" v="10361" actId="113"/>
          <ac:spMkLst>
            <pc:docMk/>
            <pc:sldMk cId="4099712367" sldId="294"/>
            <ac:spMk id="2" creationId="{277FBB4A-8199-3EED-52A2-42F75FBA481E}"/>
          </ac:spMkLst>
        </pc:spChg>
        <pc:spChg chg="mod">
          <ac:chgData name="Adam Betinsky" userId="a75943b8-0809-43bc-95a8-1784b5373257" providerId="ADAL" clId="{AEE0D662-A4CD-46E0-BC39-5BBAED8C8466}" dt="2026-02-18T16:42:16.507" v="10523" actId="20577"/>
          <ac:spMkLst>
            <pc:docMk/>
            <pc:sldMk cId="4099712367" sldId="294"/>
            <ac:spMk id="4" creationId="{F4004244-B44F-F6A3-ADD4-75B56D21A5B7}"/>
          </ac:spMkLst>
        </pc:spChg>
        <pc:spChg chg="add del mod">
          <ac:chgData name="Adam Betinsky" userId="a75943b8-0809-43bc-95a8-1784b5373257" providerId="ADAL" clId="{AEE0D662-A4CD-46E0-BC39-5BBAED8C8466}" dt="2026-02-18T02:58:18.290" v="1859" actId="931"/>
          <ac:spMkLst>
            <pc:docMk/>
            <pc:sldMk cId="4099712367" sldId="294"/>
            <ac:spMk id="8" creationId="{B9DA828D-11D9-076B-F7B3-432690EFA656}"/>
          </ac:spMkLst>
        </pc:spChg>
        <pc:picChg chg="del">
          <ac:chgData name="Adam Betinsky" userId="a75943b8-0809-43bc-95a8-1784b5373257" providerId="ADAL" clId="{AEE0D662-A4CD-46E0-BC39-5BBAED8C8466}" dt="2026-02-18T02:51:35.858" v="1804" actId="478"/>
          <ac:picMkLst>
            <pc:docMk/>
            <pc:sldMk cId="4099712367" sldId="294"/>
            <ac:picMk id="3" creationId="{6CA75D14-562A-E765-486F-5EF11C2E0651}"/>
          </ac:picMkLst>
        </pc:picChg>
        <pc:picChg chg="del">
          <ac:chgData name="Adam Betinsky" userId="a75943b8-0809-43bc-95a8-1784b5373257" providerId="ADAL" clId="{AEE0D662-A4CD-46E0-BC39-5BBAED8C8466}" dt="2026-02-18T02:51:36.864" v="1805" actId="478"/>
          <ac:picMkLst>
            <pc:docMk/>
            <pc:sldMk cId="4099712367" sldId="294"/>
            <ac:picMk id="5" creationId="{EA097F3C-A59F-8540-2494-D9F3429EBC05}"/>
          </ac:picMkLst>
        </pc:picChg>
        <pc:picChg chg="add mod">
          <ac:chgData name="Adam Betinsky" userId="a75943b8-0809-43bc-95a8-1784b5373257" providerId="ADAL" clId="{AEE0D662-A4CD-46E0-BC39-5BBAED8C8466}" dt="2026-02-18T02:50:38.162" v="1758"/>
          <ac:picMkLst>
            <pc:docMk/>
            <pc:sldMk cId="4099712367" sldId="294"/>
            <ac:picMk id="6" creationId="{DB537114-3C36-7005-F830-232CC9F27572}"/>
          </ac:picMkLst>
        </pc:picChg>
        <pc:picChg chg="add mod">
          <ac:chgData name="Adam Betinsky" userId="a75943b8-0809-43bc-95a8-1784b5373257" providerId="ADAL" clId="{AEE0D662-A4CD-46E0-BC39-5BBAED8C8466}" dt="2026-02-18T02:58:18.290" v="1859" actId="931"/>
          <ac:picMkLst>
            <pc:docMk/>
            <pc:sldMk cId="4099712367" sldId="294"/>
            <ac:picMk id="10" creationId="{DB229220-8707-7621-D238-742F9F6A5142}"/>
          </ac:picMkLst>
        </pc:picChg>
      </pc:sldChg>
      <pc:sldChg chg="addSp delSp modSp add mod">
        <pc:chgData name="Adam Betinsky" userId="a75943b8-0809-43bc-95a8-1784b5373257" providerId="ADAL" clId="{AEE0D662-A4CD-46E0-BC39-5BBAED8C8466}" dt="2026-02-19T03:32:29.821" v="11062" actId="20577"/>
        <pc:sldMkLst>
          <pc:docMk/>
          <pc:sldMk cId="1209973451" sldId="295"/>
        </pc:sldMkLst>
        <pc:spChg chg="mod">
          <ac:chgData name="Adam Betinsky" userId="a75943b8-0809-43bc-95a8-1784b5373257" providerId="ADAL" clId="{AEE0D662-A4CD-46E0-BC39-5BBAED8C8466}" dt="2026-02-18T16:39:50.566" v="10360" actId="113"/>
          <ac:spMkLst>
            <pc:docMk/>
            <pc:sldMk cId="1209973451" sldId="295"/>
            <ac:spMk id="2" creationId="{559C4FA2-4E30-7111-9DBF-FE09D487E8D0}"/>
          </ac:spMkLst>
        </pc:spChg>
        <pc:spChg chg="mod">
          <ac:chgData name="Adam Betinsky" userId="a75943b8-0809-43bc-95a8-1784b5373257" providerId="ADAL" clId="{AEE0D662-A4CD-46E0-BC39-5BBAED8C8466}" dt="2026-02-19T03:32:29.821" v="11062" actId="20577"/>
          <ac:spMkLst>
            <pc:docMk/>
            <pc:sldMk cId="1209973451" sldId="295"/>
            <ac:spMk id="4" creationId="{7E612FAF-71DE-DCBA-61DF-83F689141EF2}"/>
          </ac:spMkLst>
        </pc:spChg>
        <pc:spChg chg="add del mod">
          <ac:chgData name="Adam Betinsky" userId="a75943b8-0809-43bc-95a8-1784b5373257" providerId="ADAL" clId="{AEE0D662-A4CD-46E0-BC39-5BBAED8C8466}" dt="2026-02-18T02:58:58.032" v="1962" actId="931"/>
          <ac:spMkLst>
            <pc:docMk/>
            <pc:sldMk cId="1209973451" sldId="295"/>
            <ac:spMk id="7" creationId="{F4338291-E55B-8116-5911-3EF5BF6B19C6}"/>
          </ac:spMkLst>
        </pc:spChg>
        <pc:picChg chg="del">
          <ac:chgData name="Adam Betinsky" userId="a75943b8-0809-43bc-95a8-1784b5373257" providerId="ADAL" clId="{AEE0D662-A4CD-46E0-BC39-5BBAED8C8466}" dt="2026-02-18T02:51:39.991" v="1806" actId="478"/>
          <ac:picMkLst>
            <pc:docMk/>
            <pc:sldMk cId="1209973451" sldId="295"/>
            <ac:picMk id="3" creationId="{6AF74394-D057-0CB2-2B81-EE02DC0652E3}"/>
          </ac:picMkLst>
        </pc:picChg>
        <pc:picChg chg="del">
          <ac:chgData name="Adam Betinsky" userId="a75943b8-0809-43bc-95a8-1784b5373257" providerId="ADAL" clId="{AEE0D662-A4CD-46E0-BC39-5BBAED8C8466}" dt="2026-02-18T02:51:43.875" v="1809" actId="478"/>
          <ac:picMkLst>
            <pc:docMk/>
            <pc:sldMk cId="1209973451" sldId="295"/>
            <ac:picMk id="5" creationId="{4268FF57-19ED-4477-A838-697FE1A2592C}"/>
          </ac:picMkLst>
        </pc:picChg>
        <pc:picChg chg="add mod">
          <ac:chgData name="Adam Betinsky" userId="a75943b8-0809-43bc-95a8-1784b5373257" providerId="ADAL" clId="{AEE0D662-A4CD-46E0-BC39-5BBAED8C8466}" dt="2026-02-18T02:58:58.032" v="1962" actId="931"/>
          <ac:picMkLst>
            <pc:docMk/>
            <pc:sldMk cId="1209973451" sldId="295"/>
            <ac:picMk id="9" creationId="{4C54256A-11B8-5FB2-8A3D-D417418C3912}"/>
          </ac:picMkLst>
        </pc:picChg>
      </pc:sldChg>
      <pc:sldChg chg="addSp delSp modSp add mod">
        <pc:chgData name="Adam Betinsky" userId="a75943b8-0809-43bc-95a8-1784b5373257" providerId="ADAL" clId="{AEE0D662-A4CD-46E0-BC39-5BBAED8C8466}" dt="2026-02-19T03:32:56.001" v="11120" actId="313"/>
        <pc:sldMkLst>
          <pc:docMk/>
          <pc:sldMk cId="3162007349" sldId="296"/>
        </pc:sldMkLst>
        <pc:spChg chg="mod">
          <ac:chgData name="Adam Betinsky" userId="a75943b8-0809-43bc-95a8-1784b5373257" providerId="ADAL" clId="{AEE0D662-A4CD-46E0-BC39-5BBAED8C8466}" dt="2026-02-18T16:39:43.866" v="10358" actId="113"/>
          <ac:spMkLst>
            <pc:docMk/>
            <pc:sldMk cId="3162007349" sldId="296"/>
            <ac:spMk id="2" creationId="{3D1E587D-E14A-443A-2DDB-E0EF103E0035}"/>
          </ac:spMkLst>
        </pc:spChg>
        <pc:spChg chg="mod">
          <ac:chgData name="Adam Betinsky" userId="a75943b8-0809-43bc-95a8-1784b5373257" providerId="ADAL" clId="{AEE0D662-A4CD-46E0-BC39-5BBAED8C8466}" dt="2026-02-19T03:32:56.001" v="11120" actId="313"/>
          <ac:spMkLst>
            <pc:docMk/>
            <pc:sldMk cId="3162007349" sldId="296"/>
            <ac:spMk id="4" creationId="{92E6860D-7BDB-1F7B-A87B-837EDA9B0247}"/>
          </ac:spMkLst>
        </pc:spChg>
        <pc:spChg chg="add del mod">
          <ac:chgData name="Adam Betinsky" userId="a75943b8-0809-43bc-95a8-1784b5373257" providerId="ADAL" clId="{AEE0D662-A4CD-46E0-BC39-5BBAED8C8466}" dt="2026-02-18T02:59:04.387" v="1963" actId="931"/>
          <ac:spMkLst>
            <pc:docMk/>
            <pc:sldMk cId="3162007349" sldId="296"/>
            <ac:spMk id="7" creationId="{77314F97-8C51-5215-5DC4-19ACB567E853}"/>
          </ac:spMkLst>
        </pc:spChg>
        <pc:picChg chg="del">
          <ac:chgData name="Adam Betinsky" userId="a75943b8-0809-43bc-95a8-1784b5373257" providerId="ADAL" clId="{AEE0D662-A4CD-46E0-BC39-5BBAED8C8466}" dt="2026-02-18T02:51:41.141" v="1807" actId="478"/>
          <ac:picMkLst>
            <pc:docMk/>
            <pc:sldMk cId="3162007349" sldId="296"/>
            <ac:picMk id="3" creationId="{BC3D4ACB-8BD1-8F78-4AA6-A85DAFC54046}"/>
          </ac:picMkLst>
        </pc:picChg>
        <pc:picChg chg="del">
          <ac:chgData name="Adam Betinsky" userId="a75943b8-0809-43bc-95a8-1784b5373257" providerId="ADAL" clId="{AEE0D662-A4CD-46E0-BC39-5BBAED8C8466}" dt="2026-02-18T02:51:42.451" v="1808" actId="478"/>
          <ac:picMkLst>
            <pc:docMk/>
            <pc:sldMk cId="3162007349" sldId="296"/>
            <ac:picMk id="5" creationId="{162293F7-F532-D715-1C28-952DCF5F1C8F}"/>
          </ac:picMkLst>
        </pc:picChg>
        <pc:picChg chg="add mod">
          <ac:chgData name="Adam Betinsky" userId="a75943b8-0809-43bc-95a8-1784b5373257" providerId="ADAL" clId="{AEE0D662-A4CD-46E0-BC39-5BBAED8C8466}" dt="2026-02-18T02:59:04.387" v="1963" actId="931"/>
          <ac:picMkLst>
            <pc:docMk/>
            <pc:sldMk cId="3162007349" sldId="296"/>
            <ac:picMk id="9" creationId="{BDE96AD4-1D94-17B1-0966-A375DBF05382}"/>
          </ac:picMkLst>
        </pc:picChg>
      </pc:sldChg>
      <pc:sldChg chg="addSp delSp modSp add mod">
        <pc:chgData name="Adam Betinsky" userId="a75943b8-0809-43bc-95a8-1784b5373257" providerId="ADAL" clId="{AEE0D662-A4CD-46E0-BC39-5BBAED8C8466}" dt="2026-02-19T03:33:06.790" v="11142" actId="20577"/>
        <pc:sldMkLst>
          <pc:docMk/>
          <pc:sldMk cId="786507802" sldId="297"/>
        </pc:sldMkLst>
        <pc:spChg chg="mod">
          <ac:chgData name="Adam Betinsky" userId="a75943b8-0809-43bc-95a8-1784b5373257" providerId="ADAL" clId="{AEE0D662-A4CD-46E0-BC39-5BBAED8C8466}" dt="2026-02-18T16:39:46.927" v="10359" actId="113"/>
          <ac:spMkLst>
            <pc:docMk/>
            <pc:sldMk cId="786507802" sldId="297"/>
            <ac:spMk id="2" creationId="{9DB45B23-BA7B-4E40-B903-A301698F3A2F}"/>
          </ac:spMkLst>
        </pc:spChg>
        <pc:spChg chg="mod">
          <ac:chgData name="Adam Betinsky" userId="a75943b8-0809-43bc-95a8-1784b5373257" providerId="ADAL" clId="{AEE0D662-A4CD-46E0-BC39-5BBAED8C8466}" dt="2026-02-19T03:33:06.790" v="11142" actId="20577"/>
          <ac:spMkLst>
            <pc:docMk/>
            <pc:sldMk cId="786507802" sldId="297"/>
            <ac:spMk id="4" creationId="{28C6FE8B-4BC1-4197-6120-F62DC0A1AFE9}"/>
          </ac:spMkLst>
        </pc:spChg>
        <pc:spChg chg="add del mod">
          <ac:chgData name="Adam Betinsky" userId="a75943b8-0809-43bc-95a8-1784b5373257" providerId="ADAL" clId="{AEE0D662-A4CD-46E0-BC39-5BBAED8C8466}" dt="2026-02-18T02:59:32.422" v="2027" actId="931"/>
          <ac:spMkLst>
            <pc:docMk/>
            <pc:sldMk cId="786507802" sldId="297"/>
            <ac:spMk id="7" creationId="{42D7A971-4088-6566-0CA6-7810802BA3C2}"/>
          </ac:spMkLst>
        </pc:spChg>
        <pc:picChg chg="del">
          <ac:chgData name="Adam Betinsky" userId="a75943b8-0809-43bc-95a8-1784b5373257" providerId="ADAL" clId="{AEE0D662-A4CD-46E0-BC39-5BBAED8C8466}" dt="2026-02-18T02:51:45.016" v="1810" actId="478"/>
          <ac:picMkLst>
            <pc:docMk/>
            <pc:sldMk cId="786507802" sldId="297"/>
            <ac:picMk id="3" creationId="{828C9E23-1944-386E-31F7-495E8A2862C2}"/>
          </ac:picMkLst>
        </pc:picChg>
        <pc:picChg chg="del">
          <ac:chgData name="Adam Betinsky" userId="a75943b8-0809-43bc-95a8-1784b5373257" providerId="ADAL" clId="{AEE0D662-A4CD-46E0-BC39-5BBAED8C8466}" dt="2026-02-18T02:51:46.202" v="1811" actId="478"/>
          <ac:picMkLst>
            <pc:docMk/>
            <pc:sldMk cId="786507802" sldId="297"/>
            <ac:picMk id="5" creationId="{AC8262B1-7FEA-48E7-6399-D3D3C5EA07E6}"/>
          </ac:picMkLst>
        </pc:picChg>
        <pc:picChg chg="add mod">
          <ac:chgData name="Adam Betinsky" userId="a75943b8-0809-43bc-95a8-1784b5373257" providerId="ADAL" clId="{AEE0D662-A4CD-46E0-BC39-5BBAED8C8466}" dt="2026-02-18T02:59:32.422" v="2027" actId="931"/>
          <ac:picMkLst>
            <pc:docMk/>
            <pc:sldMk cId="786507802" sldId="297"/>
            <ac:picMk id="9" creationId="{C79E7FE9-9A26-8A6C-A0D5-A3077FCEB658}"/>
          </ac:picMkLst>
        </pc:picChg>
      </pc:sldChg>
      <pc:sldChg chg="modSp add mod">
        <pc:chgData name="Adam Betinsky" userId="a75943b8-0809-43bc-95a8-1784b5373257" providerId="ADAL" clId="{AEE0D662-A4CD-46E0-BC39-5BBAED8C8466}" dt="2026-02-18T19:07:07.584" v="10871" actId="13926"/>
        <pc:sldMkLst>
          <pc:docMk/>
          <pc:sldMk cId="3950102043" sldId="298"/>
        </pc:sldMkLst>
        <pc:spChg chg="mod">
          <ac:chgData name="Adam Betinsky" userId="a75943b8-0809-43bc-95a8-1784b5373257" providerId="ADAL" clId="{AEE0D662-A4CD-46E0-BC39-5BBAED8C8466}" dt="2026-02-18T16:46:08.807" v="10786" actId="113"/>
          <ac:spMkLst>
            <pc:docMk/>
            <pc:sldMk cId="3950102043" sldId="298"/>
            <ac:spMk id="2" creationId="{F1DDE12A-310A-7F02-145A-304955B00896}"/>
          </ac:spMkLst>
        </pc:spChg>
        <pc:spChg chg="mod">
          <ac:chgData name="Adam Betinsky" userId="a75943b8-0809-43bc-95a8-1784b5373257" providerId="ADAL" clId="{AEE0D662-A4CD-46E0-BC39-5BBAED8C8466}" dt="2026-02-18T19:07:07.584" v="10871" actId="13926"/>
          <ac:spMkLst>
            <pc:docMk/>
            <pc:sldMk cId="3950102043" sldId="298"/>
            <ac:spMk id="3" creationId="{DA6A104D-4BAF-EBEE-248A-C6906EE39EC6}"/>
          </ac:spMkLst>
        </pc:spChg>
      </pc:sldChg>
      <pc:sldChg chg="addSp delSp modSp add mod ord">
        <pc:chgData name="Adam Betinsky" userId="a75943b8-0809-43bc-95a8-1784b5373257" providerId="ADAL" clId="{AEE0D662-A4CD-46E0-BC39-5BBAED8C8466}" dt="2026-02-19T04:37:53.863" v="13045"/>
        <pc:sldMkLst>
          <pc:docMk/>
          <pc:sldMk cId="2843227031" sldId="299"/>
        </pc:sldMkLst>
        <pc:spChg chg="mod">
          <ac:chgData name="Adam Betinsky" userId="a75943b8-0809-43bc-95a8-1784b5373257" providerId="ADAL" clId="{AEE0D662-A4CD-46E0-BC39-5BBAED8C8466}" dt="2026-02-18T16:44:52.014" v="10762" actId="113"/>
          <ac:spMkLst>
            <pc:docMk/>
            <pc:sldMk cId="2843227031" sldId="299"/>
            <ac:spMk id="2" creationId="{CE355A26-D621-7DCC-E588-DB65BB50042B}"/>
          </ac:spMkLst>
        </pc:spChg>
        <pc:spChg chg="mod">
          <ac:chgData name="Adam Betinsky" userId="a75943b8-0809-43bc-95a8-1784b5373257" providerId="ADAL" clId="{AEE0D662-A4CD-46E0-BC39-5BBAED8C8466}" dt="2026-02-19T04:32:03.247" v="12881" actId="255"/>
          <ac:spMkLst>
            <pc:docMk/>
            <pc:sldMk cId="2843227031" sldId="299"/>
            <ac:spMk id="4" creationId="{F9C50B26-6D0F-293F-9418-59704481B7FE}"/>
          </ac:spMkLst>
        </pc:spChg>
        <pc:spChg chg="add mod">
          <ac:chgData name="Adam Betinsky" userId="a75943b8-0809-43bc-95a8-1784b5373257" providerId="ADAL" clId="{AEE0D662-A4CD-46E0-BC39-5BBAED8C8466}" dt="2026-02-18T03:14:09.141" v="3619" actId="478"/>
          <ac:spMkLst>
            <pc:docMk/>
            <pc:sldMk cId="2843227031" sldId="299"/>
            <ac:spMk id="5" creationId="{A662C55B-976D-1B56-4BE0-D7192391B84B}"/>
          </ac:spMkLst>
        </pc:spChg>
        <pc:spChg chg="add del">
          <ac:chgData name="Adam Betinsky" userId="a75943b8-0809-43bc-95a8-1784b5373257" providerId="ADAL" clId="{AEE0D662-A4CD-46E0-BC39-5BBAED8C8466}" dt="2026-02-19T03:39:12.807" v="11247" actId="11529"/>
          <ac:spMkLst>
            <pc:docMk/>
            <pc:sldMk cId="2843227031" sldId="299"/>
            <ac:spMk id="13" creationId="{0B4A1EB8-FDA1-1692-DBD3-C2ABC869F29A}"/>
          </ac:spMkLst>
        </pc:spChg>
        <pc:spChg chg="add mod ord">
          <ac:chgData name="Adam Betinsky" userId="a75943b8-0809-43bc-95a8-1784b5373257" providerId="ADAL" clId="{AEE0D662-A4CD-46E0-BC39-5BBAED8C8466}" dt="2026-02-19T03:39:41.572" v="11252" actId="167"/>
          <ac:spMkLst>
            <pc:docMk/>
            <pc:sldMk cId="2843227031" sldId="299"/>
            <ac:spMk id="16" creationId="{D728FCB6-39CD-3944-931E-B8D263A11319}"/>
          </ac:spMkLst>
        </pc:spChg>
        <pc:spChg chg="del mod">
          <ac:chgData name="Adam Betinsky" userId="a75943b8-0809-43bc-95a8-1784b5373257" providerId="ADAL" clId="{AEE0D662-A4CD-46E0-BC39-5BBAED8C8466}" dt="2026-02-19T04:29:47.249" v="12855" actId="478"/>
          <ac:spMkLst>
            <pc:docMk/>
            <pc:sldMk cId="2843227031" sldId="299"/>
            <ac:spMk id="17" creationId="{7B400622-FDD6-246A-2724-09B42B9FB12E}"/>
          </ac:spMkLst>
        </pc:spChg>
        <pc:picChg chg="del">
          <ac:chgData name="Adam Betinsky" userId="a75943b8-0809-43bc-95a8-1784b5373257" providerId="ADAL" clId="{AEE0D662-A4CD-46E0-BC39-5BBAED8C8466}" dt="2026-02-18T03:14:09.141" v="3619" actId="478"/>
          <ac:picMkLst>
            <pc:docMk/>
            <pc:sldMk cId="2843227031" sldId="299"/>
            <ac:picMk id="6" creationId="{98E038B6-D4D7-A28A-E2E0-9ED2DDC3812B}"/>
          </ac:picMkLst>
        </pc:picChg>
      </pc:sldChg>
      <pc:sldChg chg="addSp delSp modSp add mod modClrScheme chgLayout">
        <pc:chgData name="Adam Betinsky" userId="a75943b8-0809-43bc-95a8-1784b5373257" providerId="ADAL" clId="{AEE0D662-A4CD-46E0-BC39-5BBAED8C8466}" dt="2026-02-19T03:33:41.846" v="11192" actId="20577"/>
        <pc:sldMkLst>
          <pc:docMk/>
          <pc:sldMk cId="1673726054" sldId="300"/>
        </pc:sldMkLst>
        <pc:spChg chg="mod ord">
          <ac:chgData name="Adam Betinsky" userId="a75943b8-0809-43bc-95a8-1784b5373257" providerId="ADAL" clId="{AEE0D662-A4CD-46E0-BC39-5BBAED8C8466}" dt="2026-02-18T16:43:50.310" v="10712" actId="114"/>
          <ac:spMkLst>
            <pc:docMk/>
            <pc:sldMk cId="1673726054" sldId="300"/>
            <ac:spMk id="2" creationId="{8CA8B81F-5ED5-73BE-DEFB-45EBCE239533}"/>
          </ac:spMkLst>
        </pc:spChg>
        <pc:spChg chg="del">
          <ac:chgData name="Adam Betinsky" userId="a75943b8-0809-43bc-95a8-1784b5373257" providerId="ADAL" clId="{AEE0D662-A4CD-46E0-BC39-5BBAED8C8466}" dt="2026-02-18T04:16:49.778" v="4607" actId="478"/>
          <ac:spMkLst>
            <pc:docMk/>
            <pc:sldMk cId="1673726054" sldId="300"/>
            <ac:spMk id="3" creationId="{067AE8DB-B09A-7174-BB54-79F5EAC01D57}"/>
          </ac:spMkLst>
        </pc:spChg>
        <pc:spChg chg="add del mod ord">
          <ac:chgData name="Adam Betinsky" userId="a75943b8-0809-43bc-95a8-1784b5373257" providerId="ADAL" clId="{AEE0D662-A4CD-46E0-BC39-5BBAED8C8466}" dt="2026-02-18T04:18:57.338" v="4624" actId="931"/>
          <ac:spMkLst>
            <pc:docMk/>
            <pc:sldMk cId="1673726054" sldId="300"/>
            <ac:spMk id="4" creationId="{D4328159-63BE-122C-68B5-882AF4BBED49}"/>
          </ac:spMkLst>
        </pc:spChg>
        <pc:spChg chg="add mod ord">
          <ac:chgData name="Adam Betinsky" userId="a75943b8-0809-43bc-95a8-1784b5373257" providerId="ADAL" clId="{AEE0D662-A4CD-46E0-BC39-5BBAED8C8466}" dt="2026-02-19T03:33:41.846" v="11192" actId="20577"/>
          <ac:spMkLst>
            <pc:docMk/>
            <pc:sldMk cId="1673726054" sldId="300"/>
            <ac:spMk id="5" creationId="{1E45ABAA-C583-8B7B-3C61-39168D8146F6}"/>
          </ac:spMkLst>
        </pc:spChg>
        <pc:spChg chg="add del mod ord">
          <ac:chgData name="Adam Betinsky" userId="a75943b8-0809-43bc-95a8-1784b5373257" providerId="ADAL" clId="{AEE0D662-A4CD-46E0-BC39-5BBAED8C8466}" dt="2026-02-18T04:24:46.626" v="5199" actId="478"/>
          <ac:spMkLst>
            <pc:docMk/>
            <pc:sldMk cId="1673726054" sldId="300"/>
            <ac:spMk id="11" creationId="{06E87EAE-6D10-F064-E7F6-4ED3F59C97BD}"/>
          </ac:spMkLst>
        </pc:spChg>
        <pc:picChg chg="add mod">
          <ac:chgData name="Adam Betinsky" userId="a75943b8-0809-43bc-95a8-1784b5373257" providerId="ADAL" clId="{AEE0D662-A4CD-46E0-BC39-5BBAED8C8466}" dt="2026-02-18T16:43:51.978" v="10713" actId="1076"/>
          <ac:picMkLst>
            <pc:docMk/>
            <pc:sldMk cId="1673726054" sldId="300"/>
            <ac:picMk id="6" creationId="{07D449D4-40B5-FC11-13AF-480A430F8F9F}"/>
          </ac:picMkLst>
        </pc:picChg>
        <pc:picChg chg="add del mod">
          <ac:chgData name="Adam Betinsky" userId="a75943b8-0809-43bc-95a8-1784b5373257" providerId="ADAL" clId="{AEE0D662-A4CD-46E0-BC39-5BBAED8C8466}" dt="2026-02-18T04:18:52.973" v="4623" actId="22"/>
          <ac:picMkLst>
            <pc:docMk/>
            <pc:sldMk cId="1673726054" sldId="300"/>
            <ac:picMk id="8" creationId="{7614005B-D755-81DD-1267-012D80AA742F}"/>
          </ac:picMkLst>
        </pc:picChg>
        <pc:picChg chg="add mod">
          <ac:chgData name="Adam Betinsky" userId="a75943b8-0809-43bc-95a8-1784b5373257" providerId="ADAL" clId="{AEE0D662-A4CD-46E0-BC39-5BBAED8C8466}" dt="2026-02-18T04:18:57.338" v="4624" actId="931"/>
          <ac:picMkLst>
            <pc:docMk/>
            <pc:sldMk cId="1673726054" sldId="300"/>
            <ac:picMk id="10" creationId="{5443C68E-8C3C-612B-37DA-A17200723C8A}"/>
          </ac:picMkLst>
        </pc:picChg>
      </pc:sldChg>
      <pc:sldChg chg="addSp delSp modSp add mod">
        <pc:chgData name="Adam Betinsky" userId="a75943b8-0809-43bc-95a8-1784b5373257" providerId="ADAL" clId="{AEE0D662-A4CD-46E0-BC39-5BBAED8C8466}" dt="2026-02-18T16:44:04.728" v="10734" actId="1076"/>
        <pc:sldMkLst>
          <pc:docMk/>
          <pc:sldMk cId="2453601250" sldId="301"/>
        </pc:sldMkLst>
        <pc:spChg chg="mod">
          <ac:chgData name="Adam Betinsky" userId="a75943b8-0809-43bc-95a8-1784b5373257" providerId="ADAL" clId="{AEE0D662-A4CD-46E0-BC39-5BBAED8C8466}" dt="2026-02-18T16:44:01.162" v="10733" actId="113"/>
          <ac:spMkLst>
            <pc:docMk/>
            <pc:sldMk cId="2453601250" sldId="301"/>
            <ac:spMk id="2" creationId="{75BB3ADC-6B67-183F-E4F0-94403910225C}"/>
          </ac:spMkLst>
        </pc:spChg>
        <pc:spChg chg="mod">
          <ac:chgData name="Adam Betinsky" userId="a75943b8-0809-43bc-95a8-1784b5373257" providerId="ADAL" clId="{AEE0D662-A4CD-46E0-BC39-5BBAED8C8466}" dt="2026-02-18T04:22:52.212" v="5194" actId="20577"/>
          <ac:spMkLst>
            <pc:docMk/>
            <pc:sldMk cId="2453601250" sldId="301"/>
            <ac:spMk id="5" creationId="{C69DEA34-369B-C029-EAF1-7869DF4F3E17}"/>
          </ac:spMkLst>
        </pc:spChg>
        <pc:spChg chg="add del mod">
          <ac:chgData name="Adam Betinsky" userId="a75943b8-0809-43bc-95a8-1784b5373257" providerId="ADAL" clId="{AEE0D662-A4CD-46E0-BC39-5BBAED8C8466}" dt="2026-02-18T04:20:54.994" v="4809" actId="931"/>
          <ac:spMkLst>
            <pc:docMk/>
            <pc:sldMk cId="2453601250" sldId="301"/>
            <ac:spMk id="7" creationId="{1855832A-8C29-563A-1072-2C1BCA30EF19}"/>
          </ac:spMkLst>
        </pc:spChg>
        <pc:picChg chg="add mod">
          <ac:chgData name="Adam Betinsky" userId="a75943b8-0809-43bc-95a8-1784b5373257" providerId="ADAL" clId="{AEE0D662-A4CD-46E0-BC39-5BBAED8C8466}" dt="2026-02-18T16:44:04.728" v="10734" actId="1076"/>
          <ac:picMkLst>
            <pc:docMk/>
            <pc:sldMk cId="2453601250" sldId="301"/>
            <ac:picMk id="3" creationId="{C73E42B0-F49F-50B4-B60F-337AEE707004}"/>
          </ac:picMkLst>
        </pc:picChg>
        <pc:picChg chg="del">
          <ac:chgData name="Adam Betinsky" userId="a75943b8-0809-43bc-95a8-1784b5373257" providerId="ADAL" clId="{AEE0D662-A4CD-46E0-BC39-5BBAED8C8466}" dt="2026-02-18T04:20:11.313" v="4726" actId="478"/>
          <ac:picMkLst>
            <pc:docMk/>
            <pc:sldMk cId="2453601250" sldId="301"/>
            <ac:picMk id="6" creationId="{99CA124F-267E-951B-9FB0-38D946B7557C}"/>
          </ac:picMkLst>
        </pc:picChg>
        <pc:picChg chg="add mod">
          <ac:chgData name="Adam Betinsky" userId="a75943b8-0809-43bc-95a8-1784b5373257" providerId="ADAL" clId="{AEE0D662-A4CD-46E0-BC39-5BBAED8C8466}" dt="2026-02-18T04:20:51.428" v="4808"/>
          <ac:picMkLst>
            <pc:docMk/>
            <pc:sldMk cId="2453601250" sldId="301"/>
            <ac:picMk id="8" creationId="{5EB2AF98-5F74-2C7E-31A8-0E96D451EFB1}"/>
          </ac:picMkLst>
        </pc:picChg>
        <pc:picChg chg="del">
          <ac:chgData name="Adam Betinsky" userId="a75943b8-0809-43bc-95a8-1784b5373257" providerId="ADAL" clId="{AEE0D662-A4CD-46E0-BC39-5BBAED8C8466}" dt="2026-02-18T04:20:50.211" v="4806" actId="478"/>
          <ac:picMkLst>
            <pc:docMk/>
            <pc:sldMk cId="2453601250" sldId="301"/>
            <ac:picMk id="10" creationId="{7606C2F8-32DB-20BB-63D1-5CA2077B38E4}"/>
          </ac:picMkLst>
        </pc:picChg>
        <pc:picChg chg="add mod modCrop">
          <ac:chgData name="Adam Betinsky" userId="a75943b8-0809-43bc-95a8-1784b5373257" providerId="ADAL" clId="{AEE0D662-A4CD-46E0-BC39-5BBAED8C8466}" dt="2026-02-18T04:21:14.104" v="4815" actId="1076"/>
          <ac:picMkLst>
            <pc:docMk/>
            <pc:sldMk cId="2453601250" sldId="301"/>
            <ac:picMk id="11" creationId="{4C32A8E2-75DB-1F0A-7CE2-A7958D1077C7}"/>
          </ac:picMkLst>
        </pc:picChg>
      </pc:sldChg>
      <pc:sldChg chg="addSp delSp modSp add mod">
        <pc:chgData name="Adam Betinsky" userId="a75943b8-0809-43bc-95a8-1784b5373257" providerId="ADAL" clId="{AEE0D662-A4CD-46E0-BC39-5BBAED8C8466}" dt="2026-02-19T04:33:37.275" v="12904" actId="20577"/>
        <pc:sldMkLst>
          <pc:docMk/>
          <pc:sldMk cId="4106533421" sldId="302"/>
        </pc:sldMkLst>
        <pc:spChg chg="mod">
          <ac:chgData name="Adam Betinsky" userId="a75943b8-0809-43bc-95a8-1784b5373257" providerId="ADAL" clId="{AEE0D662-A4CD-46E0-BC39-5BBAED8C8466}" dt="2026-02-18T16:44:13.070" v="10754" actId="114"/>
          <ac:spMkLst>
            <pc:docMk/>
            <pc:sldMk cId="4106533421" sldId="302"/>
            <ac:spMk id="2" creationId="{CD7DF7B8-8CA4-CB8C-D988-4C8A345667BA}"/>
          </ac:spMkLst>
        </pc:spChg>
        <pc:spChg chg="mod">
          <ac:chgData name="Adam Betinsky" userId="a75943b8-0809-43bc-95a8-1784b5373257" providerId="ADAL" clId="{AEE0D662-A4CD-46E0-BC39-5BBAED8C8466}" dt="2026-02-19T04:33:37.275" v="12904" actId="20577"/>
          <ac:spMkLst>
            <pc:docMk/>
            <pc:sldMk cId="4106533421" sldId="302"/>
            <ac:spMk id="5" creationId="{1EB19356-8D40-6F6C-BB4A-E37B6D9F0C62}"/>
          </ac:spMkLst>
        </pc:spChg>
        <pc:spChg chg="add del mod">
          <ac:chgData name="Adam Betinsky" userId="a75943b8-0809-43bc-95a8-1784b5373257" providerId="ADAL" clId="{AEE0D662-A4CD-46E0-BC39-5BBAED8C8466}" dt="2026-02-18T04:27:38.225" v="5753" actId="931"/>
          <ac:spMkLst>
            <pc:docMk/>
            <pc:sldMk cId="4106533421" sldId="302"/>
            <ac:spMk id="7" creationId="{963088C3-454D-40F9-3FA4-D494CE1618F3}"/>
          </ac:spMkLst>
        </pc:spChg>
        <pc:picChg chg="del">
          <ac:chgData name="Adam Betinsky" userId="a75943b8-0809-43bc-95a8-1784b5373257" providerId="ADAL" clId="{AEE0D662-A4CD-46E0-BC39-5BBAED8C8466}" dt="2026-02-18T04:25:19.372" v="5208" actId="478"/>
          <ac:picMkLst>
            <pc:docMk/>
            <pc:sldMk cId="4106533421" sldId="302"/>
            <ac:picMk id="3" creationId="{0C39B3BB-65FD-E17A-32CD-DEFC7D00D9F7}"/>
          </ac:picMkLst>
        </pc:picChg>
        <pc:picChg chg="add mod">
          <ac:chgData name="Adam Betinsky" userId="a75943b8-0809-43bc-95a8-1784b5373257" providerId="ADAL" clId="{AEE0D662-A4CD-46E0-BC39-5BBAED8C8466}" dt="2026-02-18T04:25:24.845" v="5211" actId="1076"/>
          <ac:picMkLst>
            <pc:docMk/>
            <pc:sldMk cId="4106533421" sldId="302"/>
            <ac:picMk id="4" creationId="{0456A8F1-EAB0-8563-E645-78BA1EFA87CE}"/>
          </ac:picMkLst>
        </pc:picChg>
        <pc:picChg chg="add mod modCrop">
          <ac:chgData name="Adam Betinsky" userId="a75943b8-0809-43bc-95a8-1784b5373257" providerId="ADAL" clId="{AEE0D662-A4CD-46E0-BC39-5BBAED8C8466}" dt="2026-02-18T04:27:54.001" v="5757" actId="1076"/>
          <ac:picMkLst>
            <pc:docMk/>
            <pc:sldMk cId="4106533421" sldId="302"/>
            <ac:picMk id="9" creationId="{1B6416C5-BAC8-00D9-D4F3-3F518D224677}"/>
          </ac:picMkLst>
        </pc:picChg>
        <pc:picChg chg="del">
          <ac:chgData name="Adam Betinsky" userId="a75943b8-0809-43bc-95a8-1784b5373257" providerId="ADAL" clId="{AEE0D662-A4CD-46E0-BC39-5BBAED8C8466}" dt="2026-02-18T04:27:33.791" v="5752" actId="478"/>
          <ac:picMkLst>
            <pc:docMk/>
            <pc:sldMk cId="4106533421" sldId="302"/>
            <ac:picMk id="11" creationId="{2893BA5F-2D55-67D3-AF8C-9636DE002D98}"/>
          </ac:picMkLst>
        </pc:picChg>
      </pc:sldChg>
      <pc:sldChg chg="add del">
        <pc:chgData name="Adam Betinsky" userId="a75943b8-0809-43bc-95a8-1784b5373257" providerId="ADAL" clId="{AEE0D662-A4CD-46E0-BC39-5BBAED8C8466}" dt="2026-02-18T04:28:12.772" v="5759" actId="47"/>
        <pc:sldMkLst>
          <pc:docMk/>
          <pc:sldMk cId="3848495332" sldId="303"/>
        </pc:sldMkLst>
      </pc:sldChg>
      <pc:sldChg chg="addSp delSp modSp add mod modClrScheme chgLayout">
        <pc:chgData name="Adam Betinsky" userId="a75943b8-0809-43bc-95a8-1784b5373257" providerId="ADAL" clId="{AEE0D662-A4CD-46E0-BC39-5BBAED8C8466}" dt="2026-02-18T16:43:12.492" v="10685" actId="20577"/>
        <pc:sldMkLst>
          <pc:docMk/>
          <pc:sldMk cId="4079400869" sldId="303"/>
        </pc:sldMkLst>
        <pc:spChg chg="add mod">
          <ac:chgData name="Adam Betinsky" userId="a75943b8-0809-43bc-95a8-1784b5373257" providerId="ADAL" clId="{AEE0D662-A4CD-46E0-BC39-5BBAED8C8466}" dt="2026-02-18T16:43:12.492" v="10685" actId="20577"/>
          <ac:spMkLst>
            <pc:docMk/>
            <pc:sldMk cId="4079400869" sldId="303"/>
            <ac:spMk id="2" creationId="{33223E39-325E-1D82-03C9-5C1FC0B73610}"/>
          </ac:spMkLst>
        </pc:spChg>
        <pc:spChg chg="del mod ord">
          <ac:chgData name="Adam Betinsky" userId="a75943b8-0809-43bc-95a8-1784b5373257" providerId="ADAL" clId="{AEE0D662-A4CD-46E0-BC39-5BBAED8C8466}" dt="2026-02-18T04:28:34.186" v="5768" actId="478"/>
          <ac:spMkLst>
            <pc:docMk/>
            <pc:sldMk cId="4079400869" sldId="303"/>
            <ac:spMk id="2" creationId="{8D0BCCCE-E6FD-AC27-6716-6B12E17EB172}"/>
          </ac:spMkLst>
        </pc:spChg>
        <pc:spChg chg="del mod ord">
          <ac:chgData name="Adam Betinsky" userId="a75943b8-0809-43bc-95a8-1784b5373257" providerId="ADAL" clId="{AEE0D662-A4CD-46E0-BC39-5BBAED8C8466}" dt="2026-02-18T04:28:31.801" v="5765" actId="478"/>
          <ac:spMkLst>
            <pc:docMk/>
            <pc:sldMk cId="4079400869" sldId="303"/>
            <ac:spMk id="5" creationId="{44715AEE-D1D2-8B0E-E2E1-30F69D21B453}"/>
          </ac:spMkLst>
        </pc:spChg>
        <pc:picChg chg="add mod modCrop">
          <ac:chgData name="Adam Betinsky" userId="a75943b8-0809-43bc-95a8-1784b5373257" providerId="ADAL" clId="{AEE0D662-A4CD-46E0-BC39-5BBAED8C8466}" dt="2026-02-18T04:29:37.141" v="5792" actId="14100"/>
          <ac:picMkLst>
            <pc:docMk/>
            <pc:sldMk cId="4079400869" sldId="303"/>
            <ac:picMk id="3" creationId="{361948D8-1BDE-BFC1-5210-C0371E5FEC76}"/>
          </ac:picMkLst>
        </pc:picChg>
        <pc:picChg chg="del">
          <ac:chgData name="Adam Betinsky" userId="a75943b8-0809-43bc-95a8-1784b5373257" providerId="ADAL" clId="{AEE0D662-A4CD-46E0-BC39-5BBAED8C8466}" dt="2026-02-18T04:28:32.275" v="5766" actId="478"/>
          <ac:picMkLst>
            <pc:docMk/>
            <pc:sldMk cId="4079400869" sldId="303"/>
            <ac:picMk id="4" creationId="{14B1B56A-E6A9-FBB6-7C09-D325992CE003}"/>
          </ac:picMkLst>
        </pc:picChg>
        <pc:picChg chg="add mod">
          <ac:chgData name="Adam Betinsky" userId="a75943b8-0809-43bc-95a8-1784b5373257" providerId="ADAL" clId="{AEE0D662-A4CD-46E0-BC39-5BBAED8C8466}" dt="2026-02-18T04:29:19.896" v="5788" actId="1076"/>
          <ac:picMkLst>
            <pc:docMk/>
            <pc:sldMk cId="4079400869" sldId="303"/>
            <ac:picMk id="6" creationId="{5DC3C1EF-4E9E-BCDF-62F2-F60DCB74C3D1}"/>
          </ac:picMkLst>
        </pc:picChg>
        <pc:picChg chg="del mod ord">
          <ac:chgData name="Adam Betinsky" userId="a75943b8-0809-43bc-95a8-1784b5373257" providerId="ADAL" clId="{AEE0D662-A4CD-46E0-BC39-5BBAED8C8466}" dt="2026-02-18T04:28:34.557" v="5769" actId="478"/>
          <ac:picMkLst>
            <pc:docMk/>
            <pc:sldMk cId="4079400869" sldId="303"/>
            <ac:picMk id="9" creationId="{3196ABB5-5588-0098-9485-A0DE1C035B18}"/>
          </ac:picMkLst>
        </pc:picChg>
        <pc:cxnChg chg="add mod">
          <ac:chgData name="Adam Betinsky" userId="a75943b8-0809-43bc-95a8-1784b5373257" providerId="ADAL" clId="{AEE0D662-A4CD-46E0-BC39-5BBAED8C8466}" dt="2026-02-18T04:30:03.964" v="5798" actId="208"/>
          <ac:cxnSpMkLst>
            <pc:docMk/>
            <pc:sldMk cId="4079400869" sldId="303"/>
            <ac:cxnSpMk id="8" creationId="{E8540A69-EE41-D568-9A84-EBB197D8AA95}"/>
          </ac:cxnSpMkLst>
        </pc:cxnChg>
      </pc:sldChg>
      <pc:sldChg chg="modSp add mod">
        <pc:chgData name="Adam Betinsky" userId="a75943b8-0809-43bc-95a8-1784b5373257" providerId="ADAL" clId="{AEE0D662-A4CD-46E0-BC39-5BBAED8C8466}" dt="2026-02-18T16:46:16.032" v="10787" actId="113"/>
        <pc:sldMkLst>
          <pc:docMk/>
          <pc:sldMk cId="1920871340" sldId="304"/>
        </pc:sldMkLst>
        <pc:spChg chg="mod">
          <ac:chgData name="Adam Betinsky" userId="a75943b8-0809-43bc-95a8-1784b5373257" providerId="ADAL" clId="{AEE0D662-A4CD-46E0-BC39-5BBAED8C8466}" dt="2026-02-18T16:46:16.032" v="10787" actId="113"/>
          <ac:spMkLst>
            <pc:docMk/>
            <pc:sldMk cId="1920871340" sldId="304"/>
            <ac:spMk id="2" creationId="{97E77632-B187-EFA9-1960-3FA3DDCA77F5}"/>
          </ac:spMkLst>
        </pc:spChg>
      </pc:sldChg>
      <pc:sldChg chg="modSp add del mod ord">
        <pc:chgData name="Adam Betinsky" userId="a75943b8-0809-43bc-95a8-1784b5373257" providerId="ADAL" clId="{AEE0D662-A4CD-46E0-BC39-5BBAED8C8466}" dt="2026-02-18T16:39:00.193" v="10308" actId="47"/>
        <pc:sldMkLst>
          <pc:docMk/>
          <pc:sldMk cId="3974326013" sldId="305"/>
        </pc:sldMkLst>
        <pc:spChg chg="mod">
          <ac:chgData name="Adam Betinsky" userId="a75943b8-0809-43bc-95a8-1784b5373257" providerId="ADAL" clId="{AEE0D662-A4CD-46E0-BC39-5BBAED8C8466}" dt="2026-02-18T04:31:13.663" v="5841" actId="20577"/>
          <ac:spMkLst>
            <pc:docMk/>
            <pc:sldMk cId="3974326013" sldId="305"/>
            <ac:spMk id="2" creationId="{0FC59E8B-1E8C-2B05-CCE3-EC80749626FD}"/>
          </ac:spMkLst>
        </pc:spChg>
      </pc:sldChg>
      <pc:sldChg chg="add del setBg">
        <pc:chgData name="Adam Betinsky" userId="a75943b8-0809-43bc-95a8-1784b5373257" providerId="ADAL" clId="{AEE0D662-A4CD-46E0-BC39-5BBAED8C8466}" dt="2026-02-18T04:30:47.815" v="5823"/>
        <pc:sldMkLst>
          <pc:docMk/>
          <pc:sldMk cId="4103584118" sldId="305"/>
        </pc:sldMkLst>
      </pc:sldChg>
      <pc:sldChg chg="addSp delSp modSp add mod ord">
        <pc:chgData name="Adam Betinsky" userId="a75943b8-0809-43bc-95a8-1784b5373257" providerId="ADAL" clId="{AEE0D662-A4CD-46E0-BC39-5BBAED8C8466}" dt="2026-02-18T19:05:46.113" v="10829" actId="1076"/>
        <pc:sldMkLst>
          <pc:docMk/>
          <pc:sldMk cId="952166889" sldId="306"/>
        </pc:sldMkLst>
        <pc:spChg chg="add mod">
          <ac:chgData name="Adam Betinsky" userId="a75943b8-0809-43bc-95a8-1784b5373257" providerId="ADAL" clId="{AEE0D662-A4CD-46E0-BC39-5BBAED8C8466}" dt="2026-02-18T19:05:46.113" v="10829" actId="1076"/>
          <ac:spMkLst>
            <pc:docMk/>
            <pc:sldMk cId="952166889" sldId="306"/>
            <ac:spMk id="2" creationId="{AC0B8636-7FB7-7161-0ACA-E8444C302D52}"/>
          </ac:spMkLst>
        </pc:spChg>
        <pc:picChg chg="del">
          <ac:chgData name="Adam Betinsky" userId="a75943b8-0809-43bc-95a8-1784b5373257" providerId="ADAL" clId="{AEE0D662-A4CD-46E0-BC39-5BBAED8C8466}" dt="2026-02-18T04:34:51.554" v="5927" actId="478"/>
          <ac:picMkLst>
            <pc:docMk/>
            <pc:sldMk cId="952166889" sldId="306"/>
            <ac:picMk id="3" creationId="{BA361105-6CC9-1499-390C-0D382CFEEABC}"/>
          </ac:picMkLst>
        </pc:picChg>
        <pc:picChg chg="add mod">
          <ac:chgData name="Adam Betinsky" userId="a75943b8-0809-43bc-95a8-1784b5373257" providerId="ADAL" clId="{AEE0D662-A4CD-46E0-BC39-5BBAED8C8466}" dt="2026-02-18T04:35:27.045" v="5939" actId="1076"/>
          <ac:picMkLst>
            <pc:docMk/>
            <pc:sldMk cId="952166889" sldId="306"/>
            <ac:picMk id="4" creationId="{712364AB-AC10-0426-E14B-0305BB7D5D37}"/>
          </ac:picMkLst>
        </pc:picChg>
        <pc:picChg chg="del">
          <ac:chgData name="Adam Betinsky" userId="a75943b8-0809-43bc-95a8-1784b5373257" providerId="ADAL" clId="{AEE0D662-A4CD-46E0-BC39-5BBAED8C8466}" dt="2026-02-18T04:34:51.951" v="5928" actId="478"/>
          <ac:picMkLst>
            <pc:docMk/>
            <pc:sldMk cId="952166889" sldId="306"/>
            <ac:picMk id="6" creationId="{8BFE7E8F-DBB5-895C-A7D3-18CC795CEB05}"/>
          </ac:picMkLst>
        </pc:picChg>
        <pc:picChg chg="add mod modCrop">
          <ac:chgData name="Adam Betinsky" userId="a75943b8-0809-43bc-95a8-1784b5373257" providerId="ADAL" clId="{AEE0D662-A4CD-46E0-BC39-5BBAED8C8466}" dt="2026-02-18T04:35:36.347" v="5943" actId="1076"/>
          <ac:picMkLst>
            <pc:docMk/>
            <pc:sldMk cId="952166889" sldId="306"/>
            <ac:picMk id="7" creationId="{383E01F2-06A9-73DC-477F-A1A565301493}"/>
          </ac:picMkLst>
        </pc:picChg>
        <pc:cxnChg chg="del">
          <ac:chgData name="Adam Betinsky" userId="a75943b8-0809-43bc-95a8-1784b5373257" providerId="ADAL" clId="{AEE0D662-A4CD-46E0-BC39-5BBAED8C8466}" dt="2026-02-18T04:34:51.032" v="5926" actId="478"/>
          <ac:cxnSpMkLst>
            <pc:docMk/>
            <pc:sldMk cId="952166889" sldId="306"/>
            <ac:cxnSpMk id="8" creationId="{6B8D286A-C4BB-E419-CF09-FE2090A94CF8}"/>
          </ac:cxnSpMkLst>
        </pc:cxnChg>
        <pc:cxnChg chg="add mod">
          <ac:chgData name="Adam Betinsky" userId="a75943b8-0809-43bc-95a8-1784b5373257" providerId="ADAL" clId="{AEE0D662-A4CD-46E0-BC39-5BBAED8C8466}" dt="2026-02-18T04:35:47.659" v="5946" actId="208"/>
          <ac:cxnSpMkLst>
            <pc:docMk/>
            <pc:sldMk cId="952166889" sldId="306"/>
            <ac:cxnSpMk id="10" creationId="{5B0E9C32-156A-2F2A-C80F-A40791F00816}"/>
          </ac:cxnSpMkLst>
        </pc:cxnChg>
      </pc:sldChg>
      <pc:sldChg chg="addSp delSp modSp add mod ord">
        <pc:chgData name="Adam Betinsky" userId="a75943b8-0809-43bc-95a8-1784b5373257" providerId="ADAL" clId="{AEE0D662-A4CD-46E0-BC39-5BBAED8C8466}" dt="2026-02-19T04:37:41.473" v="13041"/>
        <pc:sldMkLst>
          <pc:docMk/>
          <pc:sldMk cId="606424856" sldId="307"/>
        </pc:sldMkLst>
        <pc:spChg chg="mod">
          <ac:chgData name="Adam Betinsky" userId="a75943b8-0809-43bc-95a8-1784b5373257" providerId="ADAL" clId="{AEE0D662-A4CD-46E0-BC39-5BBAED8C8466}" dt="2026-02-18T16:45:06.671" v="10767" actId="113"/>
          <ac:spMkLst>
            <pc:docMk/>
            <pc:sldMk cId="606424856" sldId="307"/>
            <ac:spMk id="2" creationId="{BEF955FC-8467-B00B-7017-F48B1D5C5E79}"/>
          </ac:spMkLst>
        </pc:spChg>
        <pc:spChg chg="mod">
          <ac:chgData name="Adam Betinsky" userId="a75943b8-0809-43bc-95a8-1784b5373257" providerId="ADAL" clId="{AEE0D662-A4CD-46E0-BC39-5BBAED8C8466}" dt="2026-02-19T04:32:53.206" v="12883" actId="403"/>
          <ac:spMkLst>
            <pc:docMk/>
            <pc:sldMk cId="606424856" sldId="307"/>
            <ac:spMk id="4" creationId="{BF213B4E-1ED9-4301-7439-23E2477D22C7}"/>
          </ac:spMkLst>
        </pc:spChg>
        <pc:spChg chg="add del mod">
          <ac:chgData name="Adam Betinsky" userId="a75943b8-0809-43bc-95a8-1784b5373257" providerId="ADAL" clId="{AEE0D662-A4CD-46E0-BC39-5BBAED8C8466}" dt="2026-02-18T16:48:02.371" v="10796"/>
          <ac:spMkLst>
            <pc:docMk/>
            <pc:sldMk cId="606424856" sldId="307"/>
            <ac:spMk id="5" creationId="{E4671DDE-0B75-AFC5-A3B1-6E8147EF2A13}"/>
          </ac:spMkLst>
        </pc:spChg>
        <pc:picChg chg="add mod modCrop">
          <ac:chgData name="Adam Betinsky" userId="a75943b8-0809-43bc-95a8-1784b5373257" providerId="ADAL" clId="{AEE0D662-A4CD-46E0-BC39-5BBAED8C8466}" dt="2026-02-18T16:48:12.762" v="10798" actId="732"/>
          <ac:picMkLst>
            <pc:docMk/>
            <pc:sldMk cId="606424856" sldId="307"/>
            <ac:picMk id="6" creationId="{26A037E8-548E-51CA-8EA0-ABEE88C11481}"/>
          </ac:picMkLst>
        </pc:picChg>
        <pc:picChg chg="del">
          <ac:chgData name="Adam Betinsky" userId="a75943b8-0809-43bc-95a8-1784b5373257" providerId="ADAL" clId="{AEE0D662-A4CD-46E0-BC39-5BBAED8C8466}" dt="2026-02-18T05:17:34.435" v="10306" actId="478"/>
          <ac:picMkLst>
            <pc:docMk/>
            <pc:sldMk cId="606424856" sldId="307"/>
            <ac:picMk id="6" creationId="{2D5B5F53-10A5-2D81-E025-5C274239E71A}"/>
          </ac:picMkLst>
        </pc:picChg>
      </pc:sldChg>
      <pc:sldChg chg="addSp delSp modSp add mod ord modClrScheme chgLayout">
        <pc:chgData name="Adam Betinsky" userId="a75943b8-0809-43bc-95a8-1784b5373257" providerId="ADAL" clId="{AEE0D662-A4CD-46E0-BC39-5BBAED8C8466}" dt="2026-02-19T04:28:26.838" v="12844" actId="1076"/>
        <pc:sldMkLst>
          <pc:docMk/>
          <pc:sldMk cId="3253912960" sldId="308"/>
        </pc:sldMkLst>
        <pc:spChg chg="del mod ord">
          <ac:chgData name="Adam Betinsky" userId="a75943b8-0809-43bc-95a8-1784b5373257" providerId="ADAL" clId="{AEE0D662-A4CD-46E0-BC39-5BBAED8C8466}" dt="2026-02-19T03:52:41.314" v="11551" actId="478"/>
          <ac:spMkLst>
            <pc:docMk/>
            <pc:sldMk cId="3253912960" sldId="308"/>
            <ac:spMk id="2" creationId="{C86996C8-17DF-64F5-DC83-6CB0F94B869E}"/>
          </ac:spMkLst>
        </pc:spChg>
        <pc:spChg chg="del">
          <ac:chgData name="Adam Betinsky" userId="a75943b8-0809-43bc-95a8-1784b5373257" providerId="ADAL" clId="{AEE0D662-A4CD-46E0-BC39-5BBAED8C8466}" dt="2026-02-19T03:52:35.460" v="11548" actId="478"/>
          <ac:spMkLst>
            <pc:docMk/>
            <pc:sldMk cId="3253912960" sldId="308"/>
            <ac:spMk id="3" creationId="{FDF5579F-510B-484E-12B4-2BCBB666DBEB}"/>
          </ac:spMkLst>
        </pc:spChg>
        <pc:spChg chg="add mod ord">
          <ac:chgData name="Adam Betinsky" userId="a75943b8-0809-43bc-95a8-1784b5373257" providerId="ADAL" clId="{AEE0D662-A4CD-46E0-BC39-5BBAED8C8466}" dt="2026-02-19T03:54:15.357" v="11609" actId="114"/>
          <ac:spMkLst>
            <pc:docMk/>
            <pc:sldMk cId="3253912960" sldId="308"/>
            <ac:spMk id="6" creationId="{89B050E2-A6C3-E1D9-654F-454FDDD08DF9}"/>
          </ac:spMkLst>
        </pc:spChg>
        <pc:spChg chg="add del mod ord">
          <ac:chgData name="Adam Betinsky" userId="a75943b8-0809-43bc-95a8-1784b5373257" providerId="ADAL" clId="{AEE0D662-A4CD-46E0-BC39-5BBAED8C8466}" dt="2026-02-19T03:53:42.281" v="11560" actId="478"/>
          <ac:spMkLst>
            <pc:docMk/>
            <pc:sldMk cId="3253912960" sldId="308"/>
            <ac:spMk id="7" creationId="{8D99EFA1-5BE7-28CE-5E0B-3CA293EBA7A1}"/>
          </ac:spMkLst>
        </pc:spChg>
        <pc:spChg chg="add mod ord">
          <ac:chgData name="Adam Betinsky" userId="a75943b8-0809-43bc-95a8-1784b5373257" providerId="ADAL" clId="{AEE0D662-A4CD-46E0-BC39-5BBAED8C8466}" dt="2026-02-19T03:54:35.484" v="11616" actId="167"/>
          <ac:spMkLst>
            <pc:docMk/>
            <pc:sldMk cId="3253912960" sldId="308"/>
            <ac:spMk id="8" creationId="{7E9429F0-0353-F749-DD97-6A7A56608BB0}"/>
          </ac:spMkLst>
        </pc:spChg>
        <pc:spChg chg="add del mod">
          <ac:chgData name="Adam Betinsky" userId="a75943b8-0809-43bc-95a8-1784b5373257" providerId="ADAL" clId="{AEE0D662-A4CD-46E0-BC39-5BBAED8C8466}" dt="2026-02-19T04:09:59.379" v="11903"/>
          <ac:spMkLst>
            <pc:docMk/>
            <pc:sldMk cId="3253912960" sldId="308"/>
            <ac:spMk id="9" creationId="{97436A06-4C04-9E56-B370-BA1239B84DCE}"/>
          </ac:spMkLst>
        </pc:spChg>
        <pc:spChg chg="add mod">
          <ac:chgData name="Adam Betinsky" userId="a75943b8-0809-43bc-95a8-1784b5373257" providerId="ADAL" clId="{AEE0D662-A4CD-46E0-BC39-5BBAED8C8466}" dt="2026-02-19T04:22:00.746" v="12639" actId="122"/>
          <ac:spMkLst>
            <pc:docMk/>
            <pc:sldMk cId="3253912960" sldId="308"/>
            <ac:spMk id="10" creationId="{810A15BF-13EE-1826-E5E6-06DE1BE72D97}"/>
          </ac:spMkLst>
        </pc:spChg>
        <pc:spChg chg="add mod ord">
          <ac:chgData name="Adam Betinsky" userId="a75943b8-0809-43bc-95a8-1784b5373257" providerId="ADAL" clId="{AEE0D662-A4CD-46E0-BC39-5BBAED8C8466}" dt="2026-02-19T04:17:44.009" v="12358" actId="164"/>
          <ac:spMkLst>
            <pc:docMk/>
            <pc:sldMk cId="3253912960" sldId="308"/>
            <ac:spMk id="11" creationId="{3898272F-EC11-9669-D3F4-E9C9290B5278}"/>
          </ac:spMkLst>
        </pc:spChg>
        <pc:grpChg chg="add mod">
          <ac:chgData name="Adam Betinsky" userId="a75943b8-0809-43bc-95a8-1784b5373257" providerId="ADAL" clId="{AEE0D662-A4CD-46E0-BC39-5BBAED8C8466}" dt="2026-02-19T04:28:26.838" v="12844" actId="1076"/>
          <ac:grpSpMkLst>
            <pc:docMk/>
            <pc:sldMk cId="3253912960" sldId="308"/>
            <ac:grpSpMk id="12" creationId="{6C62923F-8394-A0AD-F5F7-3FC385D8F786}"/>
          </ac:grpSpMkLst>
        </pc:grpChg>
        <pc:picChg chg="add mod">
          <ac:chgData name="Adam Betinsky" userId="a75943b8-0809-43bc-95a8-1784b5373257" providerId="ADAL" clId="{AEE0D662-A4CD-46E0-BC39-5BBAED8C8466}" dt="2026-02-19T04:28:23.778" v="12843" actId="1076"/>
          <ac:picMkLst>
            <pc:docMk/>
            <pc:sldMk cId="3253912960" sldId="308"/>
            <ac:picMk id="5" creationId="{B77A00C1-ED1D-5017-733A-C4B40F45B6E6}"/>
          </ac:picMkLst>
        </pc:picChg>
      </pc:sldChg>
      <pc:sldChg chg="add del">
        <pc:chgData name="Adam Betinsky" userId="a75943b8-0809-43bc-95a8-1784b5373257" providerId="ADAL" clId="{AEE0D662-A4CD-46E0-BC39-5BBAED8C8466}" dt="2026-02-19T03:54:17.655" v="11610" actId="47"/>
        <pc:sldMkLst>
          <pc:docMk/>
          <pc:sldMk cId="1175901057" sldId="309"/>
        </pc:sldMkLst>
      </pc:sldChg>
      <pc:sldChg chg="addSp delSp modSp add mod">
        <pc:chgData name="Adam Betinsky" userId="a75943b8-0809-43bc-95a8-1784b5373257" providerId="ADAL" clId="{AEE0D662-A4CD-46E0-BC39-5BBAED8C8466}" dt="2026-02-19T04:24:28.294" v="12707" actId="20577"/>
        <pc:sldMkLst>
          <pc:docMk/>
          <pc:sldMk cId="1494558316" sldId="309"/>
        </pc:sldMkLst>
        <pc:spChg chg="add mod">
          <ac:chgData name="Adam Betinsky" userId="a75943b8-0809-43bc-95a8-1784b5373257" providerId="ADAL" clId="{AEE0D662-A4CD-46E0-BC39-5BBAED8C8466}" dt="2026-02-19T04:17:35.261" v="12356"/>
          <ac:spMkLst>
            <pc:docMk/>
            <pc:sldMk cId="1494558316" sldId="309"/>
            <ac:spMk id="4" creationId="{A9B79924-FCB0-6A25-914A-894211AC02AD}"/>
          </ac:spMkLst>
        </pc:spChg>
        <pc:spChg chg="mod">
          <ac:chgData name="Adam Betinsky" userId="a75943b8-0809-43bc-95a8-1784b5373257" providerId="ADAL" clId="{AEE0D662-A4CD-46E0-BC39-5BBAED8C8466}" dt="2026-02-19T04:18:18.612" v="12431" actId="20577"/>
          <ac:spMkLst>
            <pc:docMk/>
            <pc:sldMk cId="1494558316" sldId="309"/>
            <ac:spMk id="6" creationId="{DF5195D8-E783-DEC6-69AA-5CA18350CB13}"/>
          </ac:spMkLst>
        </pc:spChg>
        <pc:spChg chg="mod">
          <ac:chgData name="Adam Betinsky" userId="a75943b8-0809-43bc-95a8-1784b5373257" providerId="ADAL" clId="{AEE0D662-A4CD-46E0-BC39-5BBAED8C8466}" dt="2026-02-19T04:07:26.159" v="11780" actId="14100"/>
          <ac:spMkLst>
            <pc:docMk/>
            <pc:sldMk cId="1494558316" sldId="309"/>
            <ac:spMk id="8" creationId="{C7BB540A-1CDD-B97B-0089-380BC53218A0}"/>
          </ac:spMkLst>
        </pc:spChg>
        <pc:spChg chg="mod">
          <ac:chgData name="Adam Betinsky" userId="a75943b8-0809-43bc-95a8-1784b5373257" providerId="ADAL" clId="{AEE0D662-A4CD-46E0-BC39-5BBAED8C8466}" dt="2026-02-19T04:23:29.637" v="12690"/>
          <ac:spMkLst>
            <pc:docMk/>
            <pc:sldMk cId="1494558316" sldId="309"/>
            <ac:spMk id="9" creationId="{E73A56C5-FEAB-378C-48F2-D0DB5991E99D}"/>
          </ac:spMkLst>
        </pc:spChg>
        <pc:spChg chg="mod">
          <ac:chgData name="Adam Betinsky" userId="a75943b8-0809-43bc-95a8-1784b5373257" providerId="ADAL" clId="{AEE0D662-A4CD-46E0-BC39-5BBAED8C8466}" dt="2026-02-19T04:24:28.294" v="12707" actId="20577"/>
          <ac:spMkLst>
            <pc:docMk/>
            <pc:sldMk cId="1494558316" sldId="309"/>
            <ac:spMk id="10" creationId="{49A1C95A-64BC-88A9-11C8-4F298AE71AB6}"/>
          </ac:spMkLst>
        </pc:spChg>
        <pc:grpChg chg="add mod">
          <ac:chgData name="Adam Betinsky" userId="a75943b8-0809-43bc-95a8-1784b5373257" providerId="ADAL" clId="{AEE0D662-A4CD-46E0-BC39-5BBAED8C8466}" dt="2026-02-19T04:23:29.637" v="12690"/>
          <ac:grpSpMkLst>
            <pc:docMk/>
            <pc:sldMk cId="1494558316" sldId="309"/>
            <ac:grpSpMk id="7" creationId="{58A3D090-CCC4-DF1D-D9A6-9897D5AB4509}"/>
          </ac:grpSpMkLst>
        </pc:grpChg>
        <pc:picChg chg="add mod">
          <ac:chgData name="Adam Betinsky" userId="a75943b8-0809-43bc-95a8-1784b5373257" providerId="ADAL" clId="{AEE0D662-A4CD-46E0-BC39-5BBAED8C8466}" dt="2026-02-19T04:06:39.600" v="11709" actId="931"/>
          <ac:picMkLst>
            <pc:docMk/>
            <pc:sldMk cId="1494558316" sldId="309"/>
            <ac:picMk id="3" creationId="{64F6808D-FEE9-4692-D589-23C32503A94A}"/>
          </ac:picMkLst>
        </pc:picChg>
        <pc:picChg chg="del">
          <ac:chgData name="Adam Betinsky" userId="a75943b8-0809-43bc-95a8-1784b5373257" providerId="ADAL" clId="{AEE0D662-A4CD-46E0-BC39-5BBAED8C8466}" dt="2026-02-19T04:06:33.695" v="11708" actId="478"/>
          <ac:picMkLst>
            <pc:docMk/>
            <pc:sldMk cId="1494558316" sldId="309"/>
            <ac:picMk id="5" creationId="{B59B8D25-92D6-3C67-A15C-2FB595D7B769}"/>
          </ac:picMkLst>
        </pc:picChg>
      </pc:sldChg>
      <pc:sldChg chg="add del">
        <pc:chgData name="Adam Betinsky" userId="a75943b8-0809-43bc-95a8-1784b5373257" providerId="ADAL" clId="{AEE0D662-A4CD-46E0-BC39-5BBAED8C8466}" dt="2026-02-19T03:54:18.997" v="11612" actId="47"/>
        <pc:sldMkLst>
          <pc:docMk/>
          <pc:sldMk cId="402367157" sldId="310"/>
        </pc:sldMkLst>
      </pc:sldChg>
      <pc:sldChg chg="add del">
        <pc:chgData name="Adam Betinsky" userId="a75943b8-0809-43bc-95a8-1784b5373257" providerId="ADAL" clId="{AEE0D662-A4CD-46E0-BC39-5BBAED8C8466}" dt="2026-02-19T04:07:35.818" v="11782" actId="47"/>
        <pc:sldMkLst>
          <pc:docMk/>
          <pc:sldMk cId="2422126323" sldId="310"/>
        </pc:sldMkLst>
      </pc:sldChg>
      <pc:sldChg chg="add del">
        <pc:chgData name="Adam Betinsky" userId="a75943b8-0809-43bc-95a8-1784b5373257" providerId="ADAL" clId="{AEE0D662-A4CD-46E0-BC39-5BBAED8C8466}" dt="2026-02-19T03:54:19.722" v="11613" actId="47"/>
        <pc:sldMkLst>
          <pc:docMk/>
          <pc:sldMk cId="731901971" sldId="311"/>
        </pc:sldMkLst>
      </pc:sldChg>
      <pc:sldChg chg="addSp delSp modSp add mod">
        <pc:chgData name="Adam Betinsky" userId="a75943b8-0809-43bc-95a8-1784b5373257" providerId="ADAL" clId="{AEE0D662-A4CD-46E0-BC39-5BBAED8C8466}" dt="2026-02-19T04:28:04.924" v="12841" actId="14100"/>
        <pc:sldMkLst>
          <pc:docMk/>
          <pc:sldMk cId="3603666517" sldId="311"/>
        </pc:sldMkLst>
        <pc:spChg chg="add del">
          <ac:chgData name="Adam Betinsky" userId="a75943b8-0809-43bc-95a8-1784b5373257" providerId="ADAL" clId="{AEE0D662-A4CD-46E0-BC39-5BBAED8C8466}" dt="2026-02-19T04:24:52.385" v="12714" actId="22"/>
          <ac:spMkLst>
            <pc:docMk/>
            <pc:sldMk cId="3603666517" sldId="311"/>
            <ac:spMk id="3" creationId="{5F9BCABC-0DF6-A177-079C-2BE669E1346E}"/>
          </ac:spMkLst>
        </pc:spChg>
        <pc:spChg chg="mod">
          <ac:chgData name="Adam Betinsky" userId="a75943b8-0809-43bc-95a8-1784b5373257" providerId="ADAL" clId="{AEE0D662-A4CD-46E0-BC39-5BBAED8C8466}" dt="2026-02-19T04:08:47.688" v="11874" actId="1076"/>
          <ac:spMkLst>
            <pc:docMk/>
            <pc:sldMk cId="3603666517" sldId="311"/>
            <ac:spMk id="6" creationId="{8B663100-5A4A-121C-F9F6-98CAA9F2AAE6}"/>
          </ac:spMkLst>
        </pc:spChg>
        <pc:spChg chg="mod">
          <ac:chgData name="Adam Betinsky" userId="a75943b8-0809-43bc-95a8-1784b5373257" providerId="ADAL" clId="{AEE0D662-A4CD-46E0-BC39-5BBAED8C8466}" dt="2026-02-19T04:25:50.382" v="12789"/>
          <ac:spMkLst>
            <pc:docMk/>
            <pc:sldMk cId="3603666517" sldId="311"/>
            <ac:spMk id="7" creationId="{82F76F09-5D7D-2EE1-28A5-C3E08A4BE18A}"/>
          </ac:spMkLst>
        </pc:spChg>
        <pc:spChg chg="mod">
          <ac:chgData name="Adam Betinsky" userId="a75943b8-0809-43bc-95a8-1784b5373257" providerId="ADAL" clId="{AEE0D662-A4CD-46E0-BC39-5BBAED8C8466}" dt="2026-02-19T04:08:55.773" v="11877" actId="14100"/>
          <ac:spMkLst>
            <pc:docMk/>
            <pc:sldMk cId="3603666517" sldId="311"/>
            <ac:spMk id="8" creationId="{66F63AC4-EB92-D4D3-604D-7998CCBAED82}"/>
          </ac:spMkLst>
        </pc:spChg>
        <pc:spChg chg="mod">
          <ac:chgData name="Adam Betinsky" userId="a75943b8-0809-43bc-95a8-1784b5373257" providerId="ADAL" clId="{AEE0D662-A4CD-46E0-BC39-5BBAED8C8466}" dt="2026-02-19T04:26:15.478" v="12797" actId="1076"/>
          <ac:spMkLst>
            <pc:docMk/>
            <pc:sldMk cId="3603666517" sldId="311"/>
            <ac:spMk id="9" creationId="{8ED134D5-20FE-AD21-A42B-AD1EC34E9690}"/>
          </ac:spMkLst>
        </pc:spChg>
        <pc:grpChg chg="add mod">
          <ac:chgData name="Adam Betinsky" userId="a75943b8-0809-43bc-95a8-1784b5373257" providerId="ADAL" clId="{AEE0D662-A4CD-46E0-BC39-5BBAED8C8466}" dt="2026-02-19T04:28:04.924" v="12841" actId="14100"/>
          <ac:grpSpMkLst>
            <pc:docMk/>
            <pc:sldMk cId="3603666517" sldId="311"/>
            <ac:grpSpMk id="4" creationId="{74C8C543-991A-519F-2664-45335BE77001}"/>
          </ac:grpSpMkLst>
        </pc:grpChg>
        <pc:picChg chg="mod">
          <ac:chgData name="Adam Betinsky" userId="a75943b8-0809-43bc-95a8-1784b5373257" providerId="ADAL" clId="{AEE0D662-A4CD-46E0-BC39-5BBAED8C8466}" dt="2026-02-19T04:26:36.140" v="12803" actId="1076"/>
          <ac:picMkLst>
            <pc:docMk/>
            <pc:sldMk cId="3603666517" sldId="311"/>
            <ac:picMk id="5" creationId="{7D45AB26-64A0-C802-4947-97E7A75D965F}"/>
          </ac:picMkLst>
        </pc:picChg>
      </pc:sldChg>
      <pc:sldChg chg="addSp modSp add mod">
        <pc:chgData name="Adam Betinsky" userId="a75943b8-0809-43bc-95a8-1784b5373257" providerId="ADAL" clId="{AEE0D662-A4CD-46E0-BC39-5BBAED8C8466}" dt="2026-02-19T04:27:40.882" v="12840" actId="1076"/>
        <pc:sldMkLst>
          <pc:docMk/>
          <pc:sldMk cId="2668476652" sldId="312"/>
        </pc:sldMkLst>
        <pc:spChg chg="mod">
          <ac:chgData name="Adam Betinsky" userId="a75943b8-0809-43bc-95a8-1784b5373257" providerId="ADAL" clId="{AEE0D662-A4CD-46E0-BC39-5BBAED8C8466}" dt="2026-02-19T04:27:14.580" v="12833"/>
          <ac:spMkLst>
            <pc:docMk/>
            <pc:sldMk cId="2668476652" sldId="312"/>
            <ac:spMk id="3" creationId="{CFDD9074-A936-80D0-6490-77455CDF8F91}"/>
          </ac:spMkLst>
        </pc:spChg>
        <pc:spChg chg="mod">
          <ac:chgData name="Adam Betinsky" userId="a75943b8-0809-43bc-95a8-1784b5373257" providerId="ADAL" clId="{AEE0D662-A4CD-46E0-BC39-5BBAED8C8466}" dt="2026-02-19T04:27:17.134" v="12836" actId="20577"/>
          <ac:spMkLst>
            <pc:docMk/>
            <pc:sldMk cId="2668476652" sldId="312"/>
            <ac:spMk id="4" creationId="{59F4ED16-A024-DBBD-D2AB-4833DA9A7227}"/>
          </ac:spMkLst>
        </pc:spChg>
        <pc:spChg chg="mod">
          <ac:chgData name="Adam Betinsky" userId="a75943b8-0809-43bc-95a8-1784b5373257" providerId="ADAL" clId="{AEE0D662-A4CD-46E0-BC39-5BBAED8C8466}" dt="2026-02-19T04:09:13.613" v="11899" actId="20577"/>
          <ac:spMkLst>
            <pc:docMk/>
            <pc:sldMk cId="2668476652" sldId="312"/>
            <ac:spMk id="6" creationId="{36E3CC6E-CCEF-5048-B248-C30B84FC6913}"/>
          </ac:spMkLst>
        </pc:spChg>
        <pc:grpChg chg="add mod">
          <ac:chgData name="Adam Betinsky" userId="a75943b8-0809-43bc-95a8-1784b5373257" providerId="ADAL" clId="{AEE0D662-A4CD-46E0-BC39-5BBAED8C8466}" dt="2026-02-19T04:27:40.882" v="12840" actId="1076"/>
          <ac:grpSpMkLst>
            <pc:docMk/>
            <pc:sldMk cId="2668476652" sldId="312"/>
            <ac:grpSpMk id="2" creationId="{6CF3AA66-8B70-6C89-66F9-BF57349805B8}"/>
          </ac:grpSpMkLst>
        </pc:grpChg>
        <pc:picChg chg="mod">
          <ac:chgData name="Adam Betinsky" userId="a75943b8-0809-43bc-95a8-1784b5373257" providerId="ADAL" clId="{AEE0D662-A4CD-46E0-BC39-5BBAED8C8466}" dt="2026-02-19T04:09:05.055" v="11878" actId="14826"/>
          <ac:picMkLst>
            <pc:docMk/>
            <pc:sldMk cId="2668476652" sldId="312"/>
            <ac:picMk id="5" creationId="{D4D29275-B6A9-BB52-36CC-E41E12DC6ED2}"/>
          </ac:picMkLst>
        </pc:picChg>
      </pc:sldChg>
      <pc:sldChg chg="add del">
        <pc:chgData name="Adam Betinsky" userId="a75943b8-0809-43bc-95a8-1784b5373257" providerId="ADAL" clId="{AEE0D662-A4CD-46E0-BC39-5BBAED8C8466}" dt="2026-02-19T03:54:18.367" v="11611" actId="47"/>
        <pc:sldMkLst>
          <pc:docMk/>
          <pc:sldMk cId="3325136531" sldId="312"/>
        </pc:sldMkLst>
      </pc:sldChg>
      <pc:sldChg chg="addSp modSp add mod">
        <pc:chgData name="Adam Betinsky" userId="a75943b8-0809-43bc-95a8-1784b5373257" providerId="ADAL" clId="{AEE0D662-A4CD-46E0-BC39-5BBAED8C8466}" dt="2026-02-19T04:24:39.758" v="12712" actId="14100"/>
        <pc:sldMkLst>
          <pc:docMk/>
          <pc:sldMk cId="464205946" sldId="313"/>
        </pc:sldMkLst>
        <pc:spChg chg="mod">
          <ac:chgData name="Adam Betinsky" userId="a75943b8-0809-43bc-95a8-1784b5373257" providerId="ADAL" clId="{AEE0D662-A4CD-46E0-BC39-5BBAED8C8466}" dt="2026-02-19T04:23:13.772" v="12686"/>
          <ac:spMkLst>
            <pc:docMk/>
            <pc:sldMk cId="464205946" sldId="313"/>
            <ac:spMk id="4" creationId="{9D10A685-10EA-BA30-5AAA-12DA166678F4}"/>
          </ac:spMkLst>
        </pc:spChg>
        <pc:spChg chg="mod">
          <ac:chgData name="Adam Betinsky" userId="a75943b8-0809-43bc-95a8-1784b5373257" providerId="ADAL" clId="{AEE0D662-A4CD-46E0-BC39-5BBAED8C8466}" dt="2026-02-19T04:24:37.332" v="12711" actId="1076"/>
          <ac:spMkLst>
            <pc:docMk/>
            <pc:sldMk cId="464205946" sldId="313"/>
            <ac:spMk id="5" creationId="{059E565F-1CAA-467E-D658-2735A2BB307C}"/>
          </ac:spMkLst>
        </pc:spChg>
        <pc:spChg chg="mod">
          <ac:chgData name="Adam Betinsky" userId="a75943b8-0809-43bc-95a8-1784b5373257" providerId="ADAL" clId="{AEE0D662-A4CD-46E0-BC39-5BBAED8C8466}" dt="2026-02-19T04:18:21.830" v="12432" actId="20577"/>
          <ac:spMkLst>
            <pc:docMk/>
            <pc:sldMk cId="464205946" sldId="313"/>
            <ac:spMk id="6" creationId="{6DA6696D-587C-CD79-1853-9EFBA6600D1B}"/>
          </ac:spMkLst>
        </pc:spChg>
        <pc:grpChg chg="add mod">
          <ac:chgData name="Adam Betinsky" userId="a75943b8-0809-43bc-95a8-1784b5373257" providerId="ADAL" clId="{AEE0D662-A4CD-46E0-BC39-5BBAED8C8466}" dt="2026-02-19T04:24:39.758" v="12712" actId="14100"/>
          <ac:grpSpMkLst>
            <pc:docMk/>
            <pc:sldMk cId="464205946" sldId="313"/>
            <ac:grpSpMk id="2" creationId="{7ECEAFCD-B60C-C67A-48C7-A086A35B674D}"/>
          </ac:grpSpMkLst>
        </pc:grpChg>
        <pc:picChg chg="mod">
          <ac:chgData name="Adam Betinsky" userId="a75943b8-0809-43bc-95a8-1784b5373257" providerId="ADAL" clId="{AEE0D662-A4CD-46E0-BC39-5BBAED8C8466}" dt="2026-02-19T04:23:51.710" v="12698" actId="1076"/>
          <ac:picMkLst>
            <pc:docMk/>
            <pc:sldMk cId="464205946" sldId="313"/>
            <ac:picMk id="3" creationId="{EC3405C7-1FDB-76E2-A066-A0763A69DCA9}"/>
          </ac:picMkLst>
        </pc:picChg>
      </pc:sldChg>
      <pc:sldChg chg="add del setBg">
        <pc:chgData name="Adam Betinsky" userId="a75943b8-0809-43bc-95a8-1784b5373257" providerId="ADAL" clId="{AEE0D662-A4CD-46E0-BC39-5BBAED8C8466}" dt="2026-02-19T04:34:41.473" v="12935"/>
        <pc:sldMkLst>
          <pc:docMk/>
          <pc:sldMk cId="1925192985" sldId="314"/>
        </pc:sldMkLst>
      </pc:sldChg>
      <pc:sldChg chg="modSp add mod ord">
        <pc:chgData name="Adam Betinsky" userId="a75943b8-0809-43bc-95a8-1784b5373257" providerId="ADAL" clId="{AEE0D662-A4CD-46E0-BC39-5BBAED8C8466}" dt="2026-02-19T04:35:23.472" v="12993" actId="1076"/>
        <pc:sldMkLst>
          <pc:docMk/>
          <pc:sldMk cId="2222787946" sldId="314"/>
        </pc:sldMkLst>
        <pc:spChg chg="mod">
          <ac:chgData name="Adam Betinsky" userId="a75943b8-0809-43bc-95a8-1784b5373257" providerId="ADAL" clId="{AEE0D662-A4CD-46E0-BC39-5BBAED8C8466}" dt="2026-02-19T04:35:23.472" v="12993" actId="1076"/>
          <ac:spMkLst>
            <pc:docMk/>
            <pc:sldMk cId="2222787946" sldId="314"/>
            <ac:spMk id="2" creationId="{6675669B-8157-FB3D-3B58-A0830C891A0A}"/>
          </ac:spMkLst>
        </pc:spChg>
        <pc:spChg chg="mod">
          <ac:chgData name="Adam Betinsky" userId="a75943b8-0809-43bc-95a8-1784b5373257" providerId="ADAL" clId="{AEE0D662-A4CD-46E0-BC39-5BBAED8C8466}" dt="2026-02-19T04:35:19.076" v="12992" actId="14100"/>
          <ac:spMkLst>
            <pc:docMk/>
            <pc:sldMk cId="2222787946" sldId="314"/>
            <ac:spMk id="3" creationId="{DB2A405B-7922-295C-085D-89AB932C9E73}"/>
          </ac:spMkLst>
        </pc:spChg>
      </pc:sldChg>
      <pc:sldChg chg="modSp add mod ord">
        <pc:chgData name="Adam Betinsky" userId="a75943b8-0809-43bc-95a8-1784b5373257" providerId="ADAL" clId="{AEE0D662-A4CD-46E0-BC39-5BBAED8C8466}" dt="2026-02-19T04:36:42.323" v="13033" actId="14100"/>
        <pc:sldMkLst>
          <pc:docMk/>
          <pc:sldMk cId="2587813120" sldId="315"/>
        </pc:sldMkLst>
        <pc:spChg chg="mod">
          <ac:chgData name="Adam Betinsky" userId="a75943b8-0809-43bc-95a8-1784b5373257" providerId="ADAL" clId="{AEE0D662-A4CD-46E0-BC39-5BBAED8C8466}" dt="2026-02-19T04:36:18.136" v="13026" actId="20577"/>
          <ac:spMkLst>
            <pc:docMk/>
            <pc:sldMk cId="2587813120" sldId="315"/>
            <ac:spMk id="2" creationId="{4357C6B6-3FCE-CA56-4115-58A8A51A0C85}"/>
          </ac:spMkLst>
        </pc:spChg>
        <pc:spChg chg="mod">
          <ac:chgData name="Adam Betinsky" userId="a75943b8-0809-43bc-95a8-1784b5373257" providerId="ADAL" clId="{AEE0D662-A4CD-46E0-BC39-5BBAED8C8466}" dt="2026-02-19T04:36:42.323" v="13033" actId="14100"/>
          <ac:spMkLst>
            <pc:docMk/>
            <pc:sldMk cId="2587813120" sldId="315"/>
            <ac:spMk id="3" creationId="{08682B2A-7781-D7DA-67FC-9A316236F1F5}"/>
          </ac:spMkLst>
        </pc:spChg>
      </pc:sldChg>
    </pc:docChg>
  </pc:docChgLst>
  <pc:docChgLst>
    <pc:chgData name="Andrew Reyes" userId="S::an130962@ucf.edu::2674ba22-9864-404e-827e-418f8f1e584b" providerId="AD" clId="Web-{8143474A-576F-6995-BD79-FA0BF9C77346}"/>
    <pc:docChg chg="modSld">
      <pc:chgData name="Andrew Reyes" userId="S::an130962@ucf.edu::2674ba22-9864-404e-827e-418f8f1e584b" providerId="AD" clId="Web-{8143474A-576F-6995-BD79-FA0BF9C77346}" dt="2026-02-18T16:26:47.787" v="76" actId="1076"/>
      <pc:docMkLst>
        <pc:docMk/>
      </pc:docMkLst>
      <pc:sldChg chg="addSp delSp modSp">
        <pc:chgData name="Andrew Reyes" userId="S::an130962@ucf.edu::2674ba22-9864-404e-827e-418f8f1e584b" providerId="AD" clId="Web-{8143474A-576F-6995-BD79-FA0BF9C77346}" dt="2026-02-18T16:26:47.787" v="76" actId="1076"/>
        <pc:sldMkLst>
          <pc:docMk/>
          <pc:sldMk cId="2843227031" sldId="299"/>
        </pc:sldMkLst>
        <pc:spChg chg="mod">
          <ac:chgData name="Andrew Reyes" userId="S::an130962@ucf.edu::2674ba22-9864-404e-827e-418f8f1e584b" providerId="AD" clId="Web-{8143474A-576F-6995-BD79-FA0BF9C77346}" dt="2026-02-18T15:23:40.486" v="16" actId="20577"/>
          <ac:spMkLst>
            <pc:docMk/>
            <pc:sldMk cId="2843227031" sldId="299"/>
            <ac:spMk id="2" creationId="{CE355A26-D621-7DCC-E588-DB65BB50042B}"/>
          </ac:spMkLst>
        </pc:spChg>
        <pc:spChg chg="add del">
          <ac:chgData name="Andrew Reyes" userId="S::an130962@ucf.edu::2674ba22-9864-404e-827e-418f8f1e584b" providerId="AD" clId="Web-{8143474A-576F-6995-BD79-FA0BF9C77346}" dt="2026-02-18T15:23:56.251" v="19"/>
          <ac:spMkLst>
            <pc:docMk/>
            <pc:sldMk cId="2843227031" sldId="299"/>
            <ac:spMk id="5" creationId="{A662C55B-976D-1B56-4BE0-D7192391B84B}"/>
          </ac:spMkLst>
        </pc:spChg>
        <pc:spChg chg="add del mod">
          <ac:chgData name="Andrew Reyes" userId="S::an130962@ucf.edu::2674ba22-9864-404e-827e-418f8f1e584b" providerId="AD" clId="Web-{8143474A-576F-6995-BD79-FA0BF9C77346}" dt="2026-02-18T15:24:31.204" v="24"/>
          <ac:spMkLst>
            <pc:docMk/>
            <pc:sldMk cId="2843227031" sldId="299"/>
            <ac:spMk id="8" creationId="{ED46F059-EE1B-0D52-F3FF-BC5CEB0E39AA}"/>
          </ac:spMkLst>
        </pc:spChg>
        <pc:spChg chg="add del mod">
          <ac:chgData name="Andrew Reyes" userId="S::an130962@ucf.edu::2674ba22-9864-404e-827e-418f8f1e584b" providerId="AD" clId="Web-{8143474A-576F-6995-BD79-FA0BF9C77346}" dt="2026-02-18T15:25:07.142" v="32"/>
          <ac:spMkLst>
            <pc:docMk/>
            <pc:sldMk cId="2843227031" sldId="299"/>
            <ac:spMk id="11" creationId="{0A2E521A-87D2-973D-6CEB-2525506601BD}"/>
          </ac:spMkLst>
        </pc:spChg>
        <pc:picChg chg="add del mod">
          <ac:chgData name="Andrew Reyes" userId="S::an130962@ucf.edu::2674ba22-9864-404e-827e-418f8f1e584b" providerId="AD" clId="Web-{8143474A-576F-6995-BD79-FA0BF9C77346}" dt="2026-02-18T16:15:57.318" v="42"/>
          <ac:picMkLst>
            <pc:docMk/>
            <pc:sldMk cId="2843227031" sldId="299"/>
            <ac:picMk id="3" creationId="{8887F21B-22FA-326A-1039-14F11733B035}"/>
          </ac:picMkLst>
        </pc:picChg>
        <pc:picChg chg="add del mod ord">
          <ac:chgData name="Andrew Reyes" userId="S::an130962@ucf.edu::2674ba22-9864-404e-827e-418f8f1e584b" providerId="AD" clId="Web-{8143474A-576F-6995-BD79-FA0BF9C77346}" dt="2026-02-18T15:23:51.048" v="18"/>
          <ac:picMkLst>
            <pc:docMk/>
            <pc:sldMk cId="2843227031" sldId="299"/>
            <ac:picMk id="3" creationId="{E8F84AB4-8EF2-E991-9369-1C492874405E}"/>
          </ac:picMkLst>
        </pc:picChg>
        <pc:picChg chg="add del mod modCrop">
          <ac:chgData name="Andrew Reyes" userId="S::an130962@ucf.edu::2674ba22-9864-404e-827e-418f8f1e584b" providerId="AD" clId="Web-{8143474A-576F-6995-BD79-FA0BF9C77346}" dt="2026-02-18T16:26:38.099" v="72"/>
          <ac:picMkLst>
            <pc:docMk/>
            <pc:sldMk cId="2843227031" sldId="299"/>
            <ac:picMk id="5" creationId="{961B2E32-2BC9-291D-39B2-2268DC365A56}"/>
          </ac:picMkLst>
        </pc:picChg>
        <pc:picChg chg="add del mod ord">
          <ac:chgData name="Andrew Reyes" userId="S::an130962@ucf.edu::2674ba22-9864-404e-827e-418f8f1e584b" providerId="AD" clId="Web-{8143474A-576F-6995-BD79-FA0BF9C77346}" dt="2026-02-18T15:24:35.095" v="25"/>
          <ac:picMkLst>
            <pc:docMk/>
            <pc:sldMk cId="2843227031" sldId="299"/>
            <ac:picMk id="6" creationId="{2A8C3B70-7B3D-17DA-EDB1-EF5C5F64508A}"/>
          </ac:picMkLst>
        </pc:picChg>
        <pc:picChg chg="add del mod modCrop">
          <ac:chgData name="Andrew Reyes" userId="S::an130962@ucf.edu::2674ba22-9864-404e-827e-418f8f1e584b" providerId="AD" clId="Web-{8143474A-576F-6995-BD79-FA0BF9C77346}" dt="2026-02-18T16:26:39.177" v="73"/>
          <ac:picMkLst>
            <pc:docMk/>
            <pc:sldMk cId="2843227031" sldId="299"/>
            <ac:picMk id="6" creationId="{C8A6D0B2-1D82-8E15-8C92-EBEAF98D7A65}"/>
          </ac:picMkLst>
        </pc:picChg>
        <pc:picChg chg="add mod">
          <ac:chgData name="Andrew Reyes" userId="S::an130962@ucf.edu::2674ba22-9864-404e-827e-418f8f1e584b" providerId="AD" clId="Web-{8143474A-576F-6995-BD79-FA0BF9C77346}" dt="2026-02-18T16:26:47.787" v="76" actId="1076"/>
          <ac:picMkLst>
            <pc:docMk/>
            <pc:sldMk cId="2843227031" sldId="299"/>
            <ac:picMk id="7" creationId="{2A7BE7AB-71FD-8023-3D3C-EED8638FB868}"/>
          </ac:picMkLst>
        </pc:picChg>
        <pc:picChg chg="add del mod ord">
          <ac:chgData name="Andrew Reyes" userId="S::an130962@ucf.edu::2674ba22-9864-404e-827e-418f8f1e584b" providerId="AD" clId="Web-{8143474A-576F-6995-BD79-FA0BF9C77346}" dt="2026-02-18T15:24:29.267" v="23"/>
          <ac:picMkLst>
            <pc:docMk/>
            <pc:sldMk cId="2843227031" sldId="299"/>
            <ac:picMk id="9" creationId="{AE4BAB59-363D-1D80-93CC-8B1B9646EC38}"/>
          </ac:picMkLst>
        </pc:picChg>
        <pc:picChg chg="add del mod ord">
          <ac:chgData name="Andrew Reyes" userId="S::an130962@ucf.edu::2674ba22-9864-404e-827e-418f8f1e584b" providerId="AD" clId="Web-{8143474A-576F-6995-BD79-FA0BF9C77346}" dt="2026-02-18T15:24:44.095" v="27"/>
          <ac:picMkLst>
            <pc:docMk/>
            <pc:sldMk cId="2843227031" sldId="299"/>
            <ac:picMk id="12" creationId="{13438FE8-C4CD-07E0-A874-8D0B9E539A71}"/>
          </ac:picMkLst>
        </pc:picChg>
        <pc:picChg chg="add del mod ord">
          <ac:chgData name="Andrew Reyes" userId="S::an130962@ucf.edu::2674ba22-9864-404e-827e-418f8f1e584b" providerId="AD" clId="Web-{8143474A-576F-6995-BD79-FA0BF9C77346}" dt="2026-02-18T15:24:57.423" v="29"/>
          <ac:picMkLst>
            <pc:docMk/>
            <pc:sldMk cId="2843227031" sldId="299"/>
            <ac:picMk id="13" creationId="{90C4A3D1-B436-0D6E-5308-DDFCF9C9C57E}"/>
          </ac:picMkLst>
        </pc:picChg>
        <pc:picChg chg="add del mod">
          <ac:chgData name="Andrew Reyes" userId="S::an130962@ucf.edu::2674ba22-9864-404e-827e-418f8f1e584b" providerId="AD" clId="Web-{8143474A-576F-6995-BD79-FA0BF9C77346}" dt="2026-02-18T16:14:42.599" v="37"/>
          <ac:picMkLst>
            <pc:docMk/>
            <pc:sldMk cId="2843227031" sldId="299"/>
            <ac:picMk id="14" creationId="{65EC9795-4493-F21D-F41D-A6AD89C42890}"/>
          </ac:picMkLst>
        </pc:picChg>
      </pc:sldChg>
    </pc:docChg>
  </pc:docChgLst>
  <pc:docChgLst>
    <pc:chgData name="Andrew Reyes" userId="S::an130962@ucf.edu::2674ba22-9864-404e-827e-418f8f1e584b" providerId="AD" clId="Web-{6FF881D4-8857-9A8C-0085-D84F94AB2DBA}"/>
    <pc:docChg chg="addSld modSld">
      <pc:chgData name="Andrew Reyes" userId="S::an130962@ucf.edu::2674ba22-9864-404e-827e-418f8f1e584b" providerId="AD" clId="Web-{6FF881D4-8857-9A8C-0085-D84F94AB2DBA}" dt="2026-02-16T04:35:51.804" v="956" actId="20577"/>
      <pc:docMkLst>
        <pc:docMk/>
      </pc:docMkLst>
    </pc:docChg>
  </pc:docChgLst>
  <pc:docChgLst>
    <pc:chgData name="Andrew Reyes" userId="S::an130962@ucf.edu::2674ba22-9864-404e-827e-418f8f1e584b" providerId="AD" clId="Web-{67525B95-428E-F634-DAB1-C51841395959}"/>
    <pc:docChg chg="modSld">
      <pc:chgData name="Andrew Reyes" userId="S::an130962@ucf.edu::2674ba22-9864-404e-827e-418f8f1e584b" providerId="AD" clId="Web-{67525B95-428E-F634-DAB1-C51841395959}" dt="2026-02-18T20:02:32.386" v="17" actId="1076"/>
      <pc:docMkLst>
        <pc:docMk/>
      </pc:docMkLst>
      <pc:sldChg chg="modSp">
        <pc:chgData name="Andrew Reyes" userId="S::an130962@ucf.edu::2674ba22-9864-404e-827e-418f8f1e584b" providerId="AD" clId="Web-{67525B95-428E-F634-DAB1-C51841395959}" dt="2026-02-18T19:58:24.021" v="7" actId="20577"/>
        <pc:sldMkLst>
          <pc:docMk/>
          <pc:sldMk cId="4099712367" sldId="294"/>
        </pc:sldMkLst>
        <pc:spChg chg="mod">
          <ac:chgData name="Andrew Reyes" userId="S::an130962@ucf.edu::2674ba22-9864-404e-827e-418f8f1e584b" providerId="AD" clId="Web-{67525B95-428E-F634-DAB1-C51841395959}" dt="2026-02-18T19:58:24.021" v="7" actId="20577"/>
          <ac:spMkLst>
            <pc:docMk/>
            <pc:sldMk cId="4099712367" sldId="294"/>
            <ac:spMk id="4" creationId="{F4004244-B44F-F6A3-ADD4-75B56D21A5B7}"/>
          </ac:spMkLst>
        </pc:spChg>
      </pc:sldChg>
      <pc:sldChg chg="addSp modSp">
        <pc:chgData name="Andrew Reyes" userId="S::an130962@ucf.edu::2674ba22-9864-404e-827e-418f8f1e584b" providerId="AD" clId="Web-{67525B95-428E-F634-DAB1-C51841395959}" dt="2026-02-18T20:02:32.386" v="17" actId="1076"/>
        <pc:sldMkLst>
          <pc:docMk/>
          <pc:sldMk cId="2843227031" sldId="299"/>
        </pc:sldMkLst>
        <pc:spChg chg="mod">
          <ac:chgData name="Andrew Reyes" userId="S::an130962@ucf.edu::2674ba22-9864-404e-827e-418f8f1e584b" providerId="AD" clId="Web-{67525B95-428E-F634-DAB1-C51841395959}" dt="2026-02-18T20:02:25.760" v="14" actId="1076"/>
          <ac:spMkLst>
            <pc:docMk/>
            <pc:sldMk cId="2843227031" sldId="299"/>
            <ac:spMk id="4" creationId="{F9C50B26-6D0F-293F-9418-59704481B7FE}"/>
          </ac:spMkLst>
        </pc:spChg>
        <pc:picChg chg="add mod">
          <ac:chgData name="Andrew Reyes" userId="S::an130962@ucf.edu::2674ba22-9864-404e-827e-418f8f1e584b" providerId="AD" clId="Web-{67525B95-428E-F634-DAB1-C51841395959}" dt="2026-02-18T20:02:32.386" v="17" actId="1076"/>
          <ac:picMkLst>
            <pc:docMk/>
            <pc:sldMk cId="2843227031" sldId="299"/>
            <ac:picMk id="3" creationId="{F598DBAA-ACA0-43D2-63BE-A48283F17778}"/>
          </ac:picMkLst>
        </pc:picChg>
        <pc:picChg chg="mod">
          <ac:chgData name="Andrew Reyes" userId="S::an130962@ucf.edu::2674ba22-9864-404e-827e-418f8f1e584b" providerId="AD" clId="Web-{67525B95-428E-F634-DAB1-C51841395959}" dt="2026-02-18T20:02:12.572" v="10" actId="1076"/>
          <ac:picMkLst>
            <pc:docMk/>
            <pc:sldMk cId="2843227031" sldId="299"/>
            <ac:picMk id="7" creationId="{2A7BE7AB-71FD-8023-3D3C-EED8638FB868}"/>
          </ac:picMkLst>
        </pc:picChg>
      </pc:sldChg>
    </pc:docChg>
  </pc:docChgLst>
  <pc:docChgLst>
    <pc:chgData name="Andrew Reyes" userId="S::an130962@ucf.edu::2674ba22-9864-404e-827e-418f8f1e584b" providerId="AD" clId="Web-{997DA118-030A-432E-F2EF-6E175C971DDC}"/>
    <pc:docChg chg="modSld">
      <pc:chgData name="Andrew Reyes" userId="S::an130962@ucf.edu::2674ba22-9864-404e-827e-418f8f1e584b" providerId="AD" clId="Web-{997DA118-030A-432E-F2EF-6E175C971DDC}" dt="2026-02-19T03:48:39.910" v="1056" actId="20577"/>
      <pc:docMkLst>
        <pc:docMk/>
      </pc:docMkLst>
      <pc:sldChg chg="addSp delSp modSp">
        <pc:chgData name="Andrew Reyes" userId="S::an130962@ucf.edu::2674ba22-9864-404e-827e-418f8f1e584b" providerId="AD" clId="Web-{997DA118-030A-432E-F2EF-6E175C971DDC}" dt="2026-02-19T03:48:39.910" v="1056" actId="20577"/>
        <pc:sldMkLst>
          <pc:docMk/>
          <pc:sldMk cId="2843227031" sldId="299"/>
        </pc:sldMkLst>
        <pc:spChg chg="mod">
          <ac:chgData name="Andrew Reyes" userId="S::an130962@ucf.edu::2674ba22-9864-404e-827e-418f8f1e584b" providerId="AD" clId="Web-{997DA118-030A-432E-F2EF-6E175C971DDC}" dt="2026-02-19T03:48:39.910" v="1056" actId="20577"/>
          <ac:spMkLst>
            <pc:docMk/>
            <pc:sldMk cId="2843227031" sldId="299"/>
            <ac:spMk id="4" creationId="{F9C50B26-6D0F-293F-9418-59704481B7FE}"/>
          </ac:spMkLst>
        </pc:spChg>
        <pc:spChg chg="add mod">
          <ac:chgData name="Andrew Reyes" userId="S::an130962@ucf.edu::2674ba22-9864-404e-827e-418f8f1e584b" providerId="AD" clId="Web-{997DA118-030A-432E-F2EF-6E175C971DDC}" dt="2026-02-19T03:24:26.233" v="392" actId="1076"/>
          <ac:spMkLst>
            <pc:docMk/>
            <pc:sldMk cId="2843227031" sldId="299"/>
            <ac:spMk id="5" creationId="{E74A1A41-476B-96BD-15B2-6A4302D2CA5A}"/>
          </ac:spMkLst>
        </pc:spChg>
        <pc:spChg chg="add del">
          <ac:chgData name="Andrew Reyes" userId="S::an130962@ucf.edu::2674ba22-9864-404e-827e-418f8f1e584b" providerId="AD" clId="Web-{997DA118-030A-432E-F2EF-6E175C971DDC}" dt="2026-02-19T02:34:21.305" v="22"/>
          <ac:spMkLst>
            <pc:docMk/>
            <pc:sldMk cId="2843227031" sldId="299"/>
            <ac:spMk id="8" creationId="{0D701856-33E5-7409-3612-2AFB6E4438C3}"/>
          </ac:spMkLst>
        </pc:spChg>
        <pc:spChg chg="add mod">
          <ac:chgData name="Andrew Reyes" userId="S::an130962@ucf.edu::2674ba22-9864-404e-827e-418f8f1e584b" providerId="AD" clId="Web-{997DA118-030A-432E-F2EF-6E175C971DDC}" dt="2026-02-19T03:24:47.781" v="393" actId="14100"/>
          <ac:spMkLst>
            <pc:docMk/>
            <pc:sldMk cId="2843227031" sldId="299"/>
            <ac:spMk id="8" creationId="{A9376130-E9FE-AFC1-EA13-CBC701DF89B7}"/>
          </ac:spMkLst>
        </pc:spChg>
        <pc:spChg chg="add mod">
          <ac:chgData name="Andrew Reyes" userId="S::an130962@ucf.edu::2674ba22-9864-404e-827e-418f8f1e584b" providerId="AD" clId="Web-{997DA118-030A-432E-F2EF-6E175C971DDC}" dt="2026-02-19T03:24:26.233" v="391" actId="1076"/>
          <ac:spMkLst>
            <pc:docMk/>
            <pc:sldMk cId="2843227031" sldId="299"/>
            <ac:spMk id="9" creationId="{BA7DEB50-8E39-4A67-E80C-61E875324F63}"/>
          </ac:spMkLst>
        </pc:spChg>
        <pc:spChg chg="add mod">
          <ac:chgData name="Andrew Reyes" userId="S::an130962@ucf.edu::2674ba22-9864-404e-827e-418f8f1e584b" providerId="AD" clId="Web-{997DA118-030A-432E-F2EF-6E175C971DDC}" dt="2026-02-19T03:24:22.421" v="388" actId="1076"/>
          <ac:spMkLst>
            <pc:docMk/>
            <pc:sldMk cId="2843227031" sldId="299"/>
            <ac:spMk id="11" creationId="{54A02F14-9C87-BD3F-13A7-9CB75D307161}"/>
          </ac:spMkLst>
        </pc:spChg>
        <pc:spChg chg="add del">
          <ac:chgData name="Andrew Reyes" userId="S::an130962@ucf.edu::2674ba22-9864-404e-827e-418f8f1e584b" providerId="AD" clId="Web-{997DA118-030A-432E-F2EF-6E175C971DDC}" dt="2026-02-19T03:38:53.301" v="667"/>
          <ac:spMkLst>
            <pc:docMk/>
            <pc:sldMk cId="2843227031" sldId="299"/>
            <ac:spMk id="13" creationId="{0F852F4B-3D30-AED2-ED85-E63A4AAFA986}"/>
          </ac:spMkLst>
        </pc:spChg>
        <pc:spChg chg="add">
          <ac:chgData name="Andrew Reyes" userId="S::an130962@ucf.edu::2674ba22-9864-404e-827e-418f8f1e584b" providerId="AD" clId="Web-{997DA118-030A-432E-F2EF-6E175C971DDC}" dt="2026-02-19T03:38:57.536" v="668"/>
          <ac:spMkLst>
            <pc:docMk/>
            <pc:sldMk cId="2843227031" sldId="299"/>
            <ac:spMk id="14" creationId="{F353A40E-DD3E-1A67-4CD8-2C0236E33F76}"/>
          </ac:spMkLst>
        </pc:spChg>
        <pc:spChg chg="add mod">
          <ac:chgData name="Andrew Reyes" userId="S::an130962@ucf.edu::2674ba22-9864-404e-827e-418f8f1e584b" providerId="AD" clId="Web-{997DA118-030A-432E-F2EF-6E175C971DDC}" dt="2026-02-19T03:39:39.302" v="712" actId="20577"/>
          <ac:spMkLst>
            <pc:docMk/>
            <pc:sldMk cId="2843227031" sldId="299"/>
            <ac:spMk id="15" creationId="{8A1B10B4-16F3-0F90-C198-2CBF8F4F5EDE}"/>
          </ac:spMkLst>
        </pc:spChg>
        <pc:spChg chg="add mod">
          <ac:chgData name="Andrew Reyes" userId="S::an130962@ucf.edu::2674ba22-9864-404e-827e-418f8f1e584b" providerId="AD" clId="Web-{997DA118-030A-432E-F2EF-6E175C971DDC}" dt="2026-02-19T03:43:33.900" v="961" actId="20577"/>
          <ac:spMkLst>
            <pc:docMk/>
            <pc:sldMk cId="2843227031" sldId="299"/>
            <ac:spMk id="17" creationId="{7B400622-FDD6-246A-2724-09B42B9FB12E}"/>
          </ac:spMkLst>
        </pc:spChg>
        <pc:picChg chg="add del mod modCrop">
          <ac:chgData name="Andrew Reyes" userId="S::an130962@ucf.edu::2674ba22-9864-404e-827e-418f8f1e584b" providerId="AD" clId="Web-{997DA118-030A-432E-F2EF-6E175C971DDC}" dt="2026-02-19T02:51:33.823" v="75" actId="1076"/>
          <ac:picMkLst>
            <pc:docMk/>
            <pc:sldMk cId="2843227031" sldId="299"/>
            <ac:picMk id="3" creationId="{F598DBAA-ACA0-43D2-63BE-A48283F17778}"/>
          </ac:picMkLst>
        </pc:picChg>
        <pc:picChg chg="add del mod">
          <ac:chgData name="Andrew Reyes" userId="S::an130962@ucf.edu::2674ba22-9864-404e-827e-418f8f1e584b" providerId="AD" clId="Web-{997DA118-030A-432E-F2EF-6E175C971DDC}" dt="2026-02-19T02:34:05.898" v="16"/>
          <ac:picMkLst>
            <pc:docMk/>
            <pc:sldMk cId="2843227031" sldId="299"/>
            <ac:picMk id="5" creationId="{F63E2A4A-E775-28CF-309A-F249DE401BA2}"/>
          </ac:picMkLst>
        </pc:picChg>
        <pc:picChg chg="add mod">
          <ac:chgData name="Andrew Reyes" userId="S::an130962@ucf.edu::2674ba22-9864-404e-827e-418f8f1e584b" providerId="AD" clId="Web-{997DA118-030A-432E-F2EF-6E175C971DDC}" dt="2026-02-19T03:24:26.218" v="390" actId="1076"/>
          <ac:picMkLst>
            <pc:docMk/>
            <pc:sldMk cId="2843227031" sldId="299"/>
            <ac:picMk id="6" creationId="{0E4562C7-B379-6353-894F-FFAA3F77211B}"/>
          </ac:picMkLst>
        </pc:picChg>
        <pc:picChg chg="add mod">
          <ac:chgData name="Andrew Reyes" userId="S::an130962@ucf.edu::2674ba22-9864-404e-827e-418f8f1e584b" providerId="AD" clId="Web-{997DA118-030A-432E-F2EF-6E175C971DDC}" dt="2026-02-19T03:24:22.405" v="387" actId="1076"/>
          <ac:picMkLst>
            <pc:docMk/>
            <pc:sldMk cId="2843227031" sldId="299"/>
            <ac:picMk id="10" creationId="{E9F99C60-90C6-7C4E-8E94-78151576800D}"/>
          </ac:picMkLst>
        </pc:picChg>
        <pc:picChg chg="add mod modCrop">
          <ac:chgData name="Andrew Reyes" userId="S::an130962@ucf.edu::2674ba22-9864-404e-827e-418f8f1e584b" providerId="AD" clId="Web-{997DA118-030A-432E-F2EF-6E175C971DDC}" dt="2026-02-19T02:38:01.693" v="74" actId="1076"/>
          <ac:picMkLst>
            <pc:docMk/>
            <pc:sldMk cId="2843227031" sldId="299"/>
            <ac:picMk id="12" creationId="{A025D61C-8594-A7C6-52B8-3A37039E1EF1}"/>
          </ac:picMkLst>
        </pc:picChg>
      </pc:sldChg>
    </pc:docChg>
  </pc:docChgLst>
  <pc:docChgLst>
    <pc:chgData name="Andrew Reyes" userId="S::an130962@ucf.edu::2674ba22-9864-404e-827e-418f8f1e584b" providerId="AD" clId="Web-{71460A18-782F-8FB9-F1A5-0BC600BBBB95}"/>
    <pc:docChg chg="addSld">
      <pc:chgData name="Andrew Reyes" userId="S::an130962@ucf.edu::2674ba22-9864-404e-827e-418f8f1e584b" providerId="AD" clId="Web-{71460A18-782F-8FB9-F1A5-0BC600BBBB95}" dt="2026-02-10T21:21:18.276" v="0"/>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96DA90-AA1D-44A3-B527-FCDE00D7FB51}" type="datetimeFigureOut">
              <a:rPr lang="en-US" smtClean="0"/>
              <a:t>2/18/2026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6D598-02CE-46E1-BA6C-0247162B2656}" type="slidenum">
              <a:rPr lang="en-US" smtClean="0"/>
              <a:t>‹#›</a:t>
            </a:fld>
            <a:endParaRPr lang="en-US"/>
          </a:p>
        </p:txBody>
      </p:sp>
    </p:spTree>
    <p:extLst>
      <p:ext uri="{BB962C8B-B14F-4D97-AF65-F5344CB8AC3E}">
        <p14:creationId xmlns:p14="http://schemas.microsoft.com/office/powerpoint/2010/main" val="3303289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D6D598-02CE-46E1-BA6C-0247162B2656}" type="slidenum">
              <a:rPr lang="en-US" smtClean="0"/>
              <a:t>35</a:t>
            </a:fld>
            <a:endParaRPr lang="en-US"/>
          </a:p>
        </p:txBody>
      </p:sp>
    </p:spTree>
    <p:extLst>
      <p:ext uri="{BB962C8B-B14F-4D97-AF65-F5344CB8AC3E}">
        <p14:creationId xmlns:p14="http://schemas.microsoft.com/office/powerpoint/2010/main" val="2459573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80C50CD-E178-4744-9B35-B2F624D6C5E9}"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457744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0C50CD-E178-4744-9B35-B2F624D6C5E9}"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87955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0C50CD-E178-4744-9B35-B2F624D6C5E9}"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517240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0C50CD-E178-4744-9B35-B2F624D6C5E9}"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944483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0C50CD-E178-4744-9B35-B2F624D6C5E9}"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37171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0C50CD-E178-4744-9B35-B2F624D6C5E9}"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78799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80C50CD-E178-4744-9B35-B2F624D6C5E9}" type="datetimeFigureOut">
              <a:rPr lang="en-US" smtClean="0"/>
              <a:t>2/18/2026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450935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80C50CD-E178-4744-9B35-B2F624D6C5E9}" type="datetimeFigureOut">
              <a:rPr lang="en-US" smtClean="0"/>
              <a:t>2/18/2026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440408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2/18/2026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24692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98446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64907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0C50CD-E178-4744-9B35-B2F624D6C5E9}" type="datetimeFigureOut">
              <a:rPr lang="en-US" smtClean="0"/>
              <a:pPr/>
              <a:t>2/18/2026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8CC95F-0247-41B6-91CF-DC97C76A7088}" type="slidenum">
              <a:rPr lang="en-US" smtClean="0"/>
              <a:pPr/>
              <a:t>‹#›</a:t>
            </a:fld>
            <a:endParaRPr lang="en-US"/>
          </a:p>
        </p:txBody>
      </p:sp>
    </p:spTree>
    <p:extLst>
      <p:ext uri="{BB962C8B-B14F-4D97-AF65-F5344CB8AC3E}">
        <p14:creationId xmlns:p14="http://schemas.microsoft.com/office/powerpoint/2010/main" val="683528469"/>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opycm.com/"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github.com/ABetinsky/cop4331-sm-projec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copycm.com/" TargetMode="External"/><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jpeg"/><Relationship Id="rId7"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hyperlink" Target="https://pixabay.com/vectors/github-github-logo-github-icon-6980894/" TargetMode="External"/><Relationship Id="rId3" Type="http://schemas.openxmlformats.org/officeDocument/2006/relationships/hyperlink" Target="https://www.pexels.com/photo/lines-of-code-2653362/" TargetMode="External"/><Relationship Id="rId7" Type="http://schemas.openxmlformats.org/officeDocument/2006/relationships/hyperlink" Target="https://www.google.com/imgres?q=git%20logo&amp;imgurl=https%3A%2F%2Fgit-scm.com%2Fimages%2Flogos%2Fdownloads%2FGit-Icon-1788C.png&amp;imgrefurl=https%3A%2F%2Fgit-scm.com%2Fcommunity%2Flogos&amp;docid=CMTH9vchny6mPM&amp;tbnid=jpq4xLgv36ZQ1M&amp;vet=12ahUKEwjlx6X8muKSAxWKmmoFHdFvE2QQnPAOegQIIBAB..i&amp;w=383&amp;h=383&amp;hcb=2&amp;ved=2ahUKEwjlx6X8muKSAxWKmmoFHdFvE2QQnPAOegQIIBAB"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1000logos.net/zoom-logo/" TargetMode="External"/><Relationship Id="rId5" Type="http://schemas.openxmlformats.org/officeDocument/2006/relationships/hyperlink" Target="https://x.com/lettucemeetapp" TargetMode="External"/><Relationship Id="rId10" Type="http://schemas.openxmlformats.org/officeDocument/2006/relationships/hyperlink" Target="https://ul.gpii.net/content/mindview-7" TargetMode="External"/><Relationship Id="rId4" Type="http://schemas.openxmlformats.org/officeDocument/2006/relationships/hyperlink" Target="https://www.vecteezy.com/vector-art/6892625-discord-logo-icon-editorial-vector" TargetMode="External"/><Relationship Id="rId9" Type="http://schemas.openxmlformats.org/officeDocument/2006/relationships/hyperlink" Target="https://logovent.com/blog/chatgpt-logo-history/"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F71F8D-1253-AA47-B494-E9FBF7F356E1}"/>
              </a:ext>
            </a:extLst>
          </p:cNvPr>
          <p:cNvSpPr/>
          <p:nvPr/>
        </p:nvSpPr>
        <p:spPr>
          <a:xfrm>
            <a:off x="1161288" y="597061"/>
            <a:ext cx="9921240" cy="5138575"/>
          </a:xfrm>
          <a:prstGeom prst="rect">
            <a:avLst/>
          </a:prstGeom>
          <a:solidFill>
            <a:schemeClr val="bg1">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30EBB778-95C8-1319-CB28-1BC20270BE96}"/>
              </a:ext>
            </a:extLst>
          </p:cNvPr>
          <p:cNvSpPr>
            <a:spLocks noGrp="1"/>
          </p:cNvSpPr>
          <p:nvPr>
            <p:ph type="subTitle" idx="1"/>
          </p:nvPr>
        </p:nvSpPr>
        <p:spPr>
          <a:xfrm>
            <a:off x="1767840" y="3507897"/>
            <a:ext cx="8708136" cy="2753042"/>
          </a:xfrm>
        </p:spPr>
        <p:txBody>
          <a:bodyPr>
            <a:normAutofit/>
          </a:bodyPr>
          <a:lstStyle/>
          <a:p>
            <a:endParaRPr lang="en-US">
              <a:latin typeface="Aptos Display" panose="020B0004020202020204" pitchFamily="34" charset="0"/>
            </a:endParaRPr>
          </a:p>
          <a:p>
            <a:r>
              <a:rPr lang="en-US">
                <a:latin typeface="Aptos Display" panose="020B0004020202020204" pitchFamily="34" charset="0"/>
              </a:rPr>
              <a:t>Team #1</a:t>
            </a:r>
          </a:p>
          <a:p>
            <a:endParaRPr lang="en-US">
              <a:latin typeface="Aptos Display" panose="020B0004020202020204" pitchFamily="34" charset="0"/>
            </a:endParaRPr>
          </a:p>
          <a:p>
            <a:r>
              <a:rPr lang="en-US">
                <a:latin typeface="Aptos Display" panose="020B0004020202020204" pitchFamily="34" charset="0"/>
              </a:rPr>
              <a:t>Processes for Object Oriented Software Development (COP 4331C) – Spring 2026 – Section 3 with Dr. Aashish </a:t>
            </a:r>
            <a:r>
              <a:rPr lang="en-US" err="1">
                <a:latin typeface="Aptos Display" panose="020B0004020202020204" pitchFamily="34" charset="0"/>
              </a:rPr>
              <a:t>Yadavally</a:t>
            </a:r>
            <a:endParaRPr lang="en-US">
              <a:latin typeface="Aptos Display" panose="020B0004020202020204" pitchFamily="34" charset="0"/>
            </a:endParaRPr>
          </a:p>
        </p:txBody>
      </p:sp>
      <p:sp>
        <p:nvSpPr>
          <p:cNvPr id="2" name="Title 1">
            <a:extLst>
              <a:ext uri="{FF2B5EF4-FFF2-40B4-BE49-F238E27FC236}">
                <a16:creationId xmlns:a16="http://schemas.microsoft.com/office/drawing/2014/main" id="{A190A0B5-CA26-F952-7937-44DF4C67BC64}"/>
              </a:ext>
            </a:extLst>
          </p:cNvPr>
          <p:cNvSpPr>
            <a:spLocks noGrp="1"/>
          </p:cNvSpPr>
          <p:nvPr>
            <p:ph type="ctrTitle"/>
          </p:nvPr>
        </p:nvSpPr>
        <p:spPr/>
        <p:txBody>
          <a:bodyPr>
            <a:normAutofit fontScale="90000"/>
          </a:bodyPr>
          <a:lstStyle/>
          <a:p>
            <a:r>
              <a:rPr lang="en-US">
                <a:latin typeface="Aptos Display" panose="020B0004020202020204" pitchFamily="34" charset="0"/>
              </a:rPr>
              <a:t>COPY</a:t>
            </a:r>
            <a:br>
              <a:rPr lang="en-US">
                <a:latin typeface="Aptos Display" panose="020B0004020202020204" pitchFamily="34" charset="0"/>
              </a:rPr>
            </a:br>
            <a:br>
              <a:rPr lang="en-US">
                <a:latin typeface="Aptos Display" panose="020B0004020202020204" pitchFamily="34" charset="0"/>
              </a:rPr>
            </a:br>
            <a:r>
              <a:rPr lang="en-US">
                <a:latin typeface="Aptos Display" panose="020B0004020202020204" pitchFamily="34" charset="0"/>
              </a:rPr>
              <a:t>“The ULTIMATE” Contact Manager</a:t>
            </a:r>
          </a:p>
        </p:txBody>
      </p:sp>
    </p:spTree>
    <p:extLst>
      <p:ext uri="{BB962C8B-B14F-4D97-AF65-F5344CB8AC3E}">
        <p14:creationId xmlns:p14="http://schemas.microsoft.com/office/powerpoint/2010/main" val="2496469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581B10E7-F461-084B-C1BD-3E5F34E25E8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46820BE-0EF0-173E-94E6-C2444DF9B20F}"/>
              </a:ext>
            </a:extLst>
          </p:cNvPr>
          <p:cNvSpPr/>
          <p:nvPr/>
        </p:nvSpPr>
        <p:spPr>
          <a:xfrm>
            <a:off x="1783080" y="2633472"/>
            <a:ext cx="8558784" cy="98761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2C49D7-9976-789F-8F95-AB4F76E3F9D5}"/>
              </a:ext>
            </a:extLst>
          </p:cNvPr>
          <p:cNvSpPr>
            <a:spLocks noGrp="1"/>
          </p:cNvSpPr>
          <p:nvPr>
            <p:ph type="title"/>
          </p:nvPr>
        </p:nvSpPr>
        <p:spPr>
          <a:xfrm>
            <a:off x="831850" y="768350"/>
            <a:ext cx="10515600" cy="2852737"/>
          </a:xfrm>
        </p:spPr>
        <p:txBody>
          <a:bodyPr/>
          <a:lstStyle/>
          <a:p>
            <a:pPr algn="ctr"/>
            <a:r>
              <a:rPr lang="en-US" b="1" dirty="0">
                <a:latin typeface="Aptos Display" panose="020B0004020202020204" pitchFamily="34" charset="0"/>
              </a:rPr>
              <a:t>How Did We Make COPY?</a:t>
            </a:r>
          </a:p>
        </p:txBody>
      </p:sp>
    </p:spTree>
    <p:extLst>
      <p:ext uri="{BB962C8B-B14F-4D97-AF65-F5344CB8AC3E}">
        <p14:creationId xmlns:p14="http://schemas.microsoft.com/office/powerpoint/2010/main" val="964758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28112639-F4BE-1B25-8B41-FCA5CD6BEB1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A491FA1-397D-016A-DD53-8E6401793383}"/>
              </a:ext>
            </a:extLst>
          </p:cNvPr>
          <p:cNvSpPr/>
          <p:nvPr/>
        </p:nvSpPr>
        <p:spPr>
          <a:xfrm>
            <a:off x="1783080" y="2633472"/>
            <a:ext cx="8558784" cy="98761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77632-B187-EFA9-1960-3FA3DDCA77F5}"/>
              </a:ext>
            </a:extLst>
          </p:cNvPr>
          <p:cNvSpPr>
            <a:spLocks noGrp="1"/>
          </p:cNvSpPr>
          <p:nvPr>
            <p:ph type="title"/>
          </p:nvPr>
        </p:nvSpPr>
        <p:spPr>
          <a:xfrm>
            <a:off x="831850" y="768350"/>
            <a:ext cx="10515600" cy="2852737"/>
          </a:xfrm>
        </p:spPr>
        <p:txBody>
          <a:bodyPr/>
          <a:lstStyle/>
          <a:p>
            <a:pPr algn="ctr"/>
            <a:r>
              <a:rPr lang="en-US" b="1">
                <a:latin typeface="Aptos Display" panose="020B0004020202020204" pitchFamily="34" charset="0"/>
              </a:rPr>
              <a:t>Communication Methods</a:t>
            </a:r>
          </a:p>
        </p:txBody>
      </p:sp>
    </p:spTree>
    <p:extLst>
      <p:ext uri="{BB962C8B-B14F-4D97-AF65-F5344CB8AC3E}">
        <p14:creationId xmlns:p14="http://schemas.microsoft.com/office/powerpoint/2010/main" val="1920871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49201F79-F2E3-8B02-A935-8E3C49D77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A8B81F-5ED5-73BE-DEFB-45EBCE239533}"/>
              </a:ext>
            </a:extLst>
          </p:cNvPr>
          <p:cNvSpPr>
            <a:spLocks noGrp="1"/>
          </p:cNvSpPr>
          <p:nvPr>
            <p:ph type="title"/>
          </p:nvPr>
        </p:nvSpPr>
        <p:spPr>
          <a:xfrm>
            <a:off x="839788" y="457200"/>
            <a:ext cx="4097972" cy="1600200"/>
          </a:xfrm>
        </p:spPr>
        <p:txBody>
          <a:bodyPr>
            <a:normAutofit fontScale="90000"/>
          </a:bodyPr>
          <a:lstStyle/>
          <a:p>
            <a:pPr algn="ctr"/>
            <a:r>
              <a:rPr lang="en-US" b="1">
                <a:latin typeface="Aptos Display" panose="020B0004020202020204" pitchFamily="34" charset="0"/>
              </a:rPr>
              <a:t>Primary Communication</a:t>
            </a:r>
            <a:br>
              <a:rPr lang="en-US" b="1">
                <a:latin typeface="Aptos Display" panose="020B0004020202020204" pitchFamily="34" charset="0"/>
              </a:rPr>
            </a:br>
            <a:r>
              <a:rPr lang="en-US" i="1">
                <a:latin typeface="Aptos Display" panose="020B0004020202020204" pitchFamily="34" charset="0"/>
              </a:rPr>
              <a:t>Discord</a:t>
            </a:r>
            <a:br>
              <a:rPr lang="en-US">
                <a:latin typeface="Aptos Display" panose="020B0004020202020204" pitchFamily="34" charset="0"/>
              </a:rPr>
            </a:br>
            <a:br>
              <a:rPr lang="en-US">
                <a:latin typeface="Aptos Display" panose="020B0004020202020204" pitchFamily="34" charset="0"/>
              </a:rPr>
            </a:br>
            <a:endParaRPr lang="en-US">
              <a:latin typeface="Aptos Display" panose="020B0004020202020204" pitchFamily="34" charset="0"/>
            </a:endParaRPr>
          </a:p>
        </p:txBody>
      </p:sp>
      <p:pic>
        <p:nvPicPr>
          <p:cNvPr id="10" name="Picture Placeholder 9">
            <a:extLst>
              <a:ext uri="{FF2B5EF4-FFF2-40B4-BE49-F238E27FC236}">
                <a16:creationId xmlns:a16="http://schemas.microsoft.com/office/drawing/2014/main" id="{5443C68E-8C3C-612B-37DA-A17200723C8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529" r="529"/>
          <a:stretch>
            <a:fillRect/>
          </a:stretch>
        </p:blipFill>
        <p:spPr/>
      </p:pic>
      <p:sp>
        <p:nvSpPr>
          <p:cNvPr id="5" name="Text Placeholder 4">
            <a:extLst>
              <a:ext uri="{FF2B5EF4-FFF2-40B4-BE49-F238E27FC236}">
                <a16:creationId xmlns:a16="http://schemas.microsoft.com/office/drawing/2014/main" id="{1E45ABAA-C583-8B7B-3C61-39168D8146F6}"/>
              </a:ext>
            </a:extLst>
          </p:cNvPr>
          <p:cNvSpPr>
            <a:spLocks noGrp="1"/>
          </p:cNvSpPr>
          <p:nvPr>
            <p:ph type="body" sz="half" idx="2"/>
          </p:nvPr>
        </p:nvSpPr>
        <p:spPr>
          <a:xfrm>
            <a:off x="839788" y="2057400"/>
            <a:ext cx="4018539" cy="3811588"/>
          </a:xfrm>
        </p:spPr>
        <p:txBody>
          <a:bodyPr>
            <a:normAutofit/>
          </a:bodyPr>
          <a:lstStyle/>
          <a:p>
            <a:r>
              <a:rPr lang="en-US" sz="1800" dirty="0"/>
              <a:t>Our Primary Method of Communication:</a:t>
            </a:r>
          </a:p>
          <a:p>
            <a:pPr marL="285750" indent="-285750">
              <a:buFont typeface="Arial" panose="020B0604020202020204" pitchFamily="34" charset="0"/>
              <a:buChar char="•"/>
            </a:pPr>
            <a:r>
              <a:rPr lang="en-US" sz="1800" dirty="0"/>
              <a:t>Usually via text-based messages</a:t>
            </a:r>
          </a:p>
          <a:p>
            <a:pPr marL="285750" indent="-285750">
              <a:buFont typeface="Arial" panose="020B0604020202020204" pitchFamily="34" charset="0"/>
              <a:buChar char="•"/>
            </a:pPr>
            <a:r>
              <a:rPr lang="en-US" sz="1800" dirty="0"/>
              <a:t>Everyone communicated at least 2 times a day in the server. It was almost always a lot more</a:t>
            </a:r>
          </a:p>
          <a:p>
            <a:pPr marL="285750" indent="-285750">
              <a:buFont typeface="Arial" panose="020B0604020202020204" pitchFamily="34" charset="0"/>
              <a:buChar char="•"/>
            </a:pPr>
            <a:r>
              <a:rPr lang="en-US" sz="1800" dirty="0"/>
              <a:t>We asked each other questions about implementation, concerns about code, feedback on ideas, and more</a:t>
            </a:r>
          </a:p>
          <a:p>
            <a:pPr marL="285750" indent="-285750">
              <a:buFont typeface="Arial" panose="020B0604020202020204" pitchFamily="34" charset="0"/>
              <a:buChar char="•"/>
            </a:pPr>
            <a:r>
              <a:rPr lang="en-US" sz="1800" dirty="0"/>
              <a:t>We were able to get responses quickly, and message a specific member directly if needed</a:t>
            </a:r>
          </a:p>
        </p:txBody>
      </p:sp>
      <p:pic>
        <p:nvPicPr>
          <p:cNvPr id="6" name="Picture 5">
            <a:extLst>
              <a:ext uri="{FF2B5EF4-FFF2-40B4-BE49-F238E27FC236}">
                <a16:creationId xmlns:a16="http://schemas.microsoft.com/office/drawing/2014/main" id="{07D449D4-40B5-FC11-13AF-480A430F8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0738" y="1257300"/>
            <a:ext cx="576072" cy="576072"/>
          </a:xfrm>
          <a:prstGeom prst="rect">
            <a:avLst/>
          </a:prstGeom>
        </p:spPr>
      </p:pic>
    </p:spTree>
    <p:extLst>
      <p:ext uri="{BB962C8B-B14F-4D97-AF65-F5344CB8AC3E}">
        <p14:creationId xmlns:p14="http://schemas.microsoft.com/office/powerpoint/2010/main" val="1673726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2986FC73-ACF5-DCB1-EC4D-70D8790D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BB3ADC-6B67-183F-E4F0-94403910225C}"/>
              </a:ext>
            </a:extLst>
          </p:cNvPr>
          <p:cNvSpPr>
            <a:spLocks noGrp="1"/>
          </p:cNvSpPr>
          <p:nvPr>
            <p:ph type="title"/>
          </p:nvPr>
        </p:nvSpPr>
        <p:spPr/>
        <p:txBody>
          <a:bodyPr>
            <a:normAutofit fontScale="90000"/>
          </a:bodyPr>
          <a:lstStyle/>
          <a:p>
            <a:pPr algn="ctr"/>
            <a:r>
              <a:rPr lang="en-US" b="1">
                <a:latin typeface="Aptos Display" panose="020B0004020202020204" pitchFamily="34" charset="0"/>
              </a:rPr>
              <a:t>Meeting Planning</a:t>
            </a:r>
            <a:br>
              <a:rPr lang="en-US" b="1">
                <a:latin typeface="Aptos Display" panose="020B0004020202020204" pitchFamily="34" charset="0"/>
              </a:rPr>
            </a:br>
            <a:r>
              <a:rPr lang="en-US" i="1" err="1">
                <a:latin typeface="Aptos Display" panose="020B0004020202020204" pitchFamily="34" charset="0"/>
              </a:rPr>
              <a:t>LettuceMeet</a:t>
            </a:r>
            <a:br>
              <a:rPr lang="en-US">
                <a:latin typeface="Aptos Display" panose="020B0004020202020204" pitchFamily="34" charset="0"/>
              </a:rPr>
            </a:br>
            <a:br>
              <a:rPr lang="en-US">
                <a:latin typeface="Aptos Display" panose="020B0004020202020204" pitchFamily="34" charset="0"/>
              </a:rPr>
            </a:br>
            <a:endParaRPr lang="en-US">
              <a:latin typeface="Aptos Display" panose="020B0004020202020204" pitchFamily="34" charset="0"/>
            </a:endParaRPr>
          </a:p>
        </p:txBody>
      </p:sp>
      <p:sp>
        <p:nvSpPr>
          <p:cNvPr id="5" name="Text Placeholder 4">
            <a:extLst>
              <a:ext uri="{FF2B5EF4-FFF2-40B4-BE49-F238E27FC236}">
                <a16:creationId xmlns:a16="http://schemas.microsoft.com/office/drawing/2014/main" id="{C69DEA34-369B-C029-EAF1-7869DF4F3E17}"/>
              </a:ext>
            </a:extLst>
          </p:cNvPr>
          <p:cNvSpPr>
            <a:spLocks noGrp="1"/>
          </p:cNvSpPr>
          <p:nvPr>
            <p:ph type="body" sz="half" idx="2"/>
          </p:nvPr>
        </p:nvSpPr>
        <p:spPr>
          <a:xfrm>
            <a:off x="839788" y="2057400"/>
            <a:ext cx="4018539" cy="3811588"/>
          </a:xfrm>
        </p:spPr>
        <p:txBody>
          <a:bodyPr>
            <a:normAutofit/>
          </a:bodyPr>
          <a:lstStyle/>
          <a:p>
            <a:r>
              <a:rPr lang="en-US" sz="1800" dirty="0"/>
              <a:t>We Used </a:t>
            </a:r>
            <a:r>
              <a:rPr lang="en-US" sz="1800" dirty="0" err="1"/>
              <a:t>LettuceMeet</a:t>
            </a:r>
            <a:r>
              <a:rPr lang="en-US" sz="1800" dirty="0"/>
              <a:t> to Plan Our Regularly Scheduled Meetings:</a:t>
            </a:r>
          </a:p>
          <a:p>
            <a:pPr marL="285750" indent="-285750">
              <a:buFont typeface="Arial" panose="020B0604020202020204" pitchFamily="34" charset="0"/>
              <a:buChar char="•"/>
            </a:pPr>
            <a:r>
              <a:rPr lang="en-US" sz="1800" dirty="0"/>
              <a:t>We wanted to meet once per-week (virtually), on Monday, Tuesday, or Wednesday (so we could fix something on Thursday for Class on Friday if needed)</a:t>
            </a:r>
          </a:p>
          <a:p>
            <a:pPr marL="285750" indent="-285750">
              <a:buFont typeface="Arial" panose="020B0604020202020204" pitchFamily="34" charset="0"/>
              <a:buChar char="•"/>
            </a:pPr>
            <a:r>
              <a:rPr lang="en-US" sz="1800" dirty="0" err="1"/>
              <a:t>LettuceMeet</a:t>
            </a:r>
            <a:r>
              <a:rPr lang="en-US" sz="1800" dirty="0"/>
              <a:t> allowed each tam member to enter their own availability</a:t>
            </a:r>
          </a:p>
          <a:p>
            <a:pPr marL="285750" indent="-285750">
              <a:buFont typeface="Arial" panose="020B0604020202020204" pitchFamily="34" charset="0"/>
              <a:buChar char="•"/>
            </a:pPr>
            <a:r>
              <a:rPr lang="en-US" sz="1800" dirty="0"/>
              <a:t>We were able to quickly and visually identify a team that worked best for all of us</a:t>
            </a:r>
          </a:p>
          <a:p>
            <a:pPr marL="285750" indent="-285750">
              <a:buFont typeface="Arial" panose="020B0604020202020204" pitchFamily="34" charset="0"/>
              <a:buChar char="•"/>
            </a:pPr>
            <a:endParaRPr lang="en-US" sz="1800" dirty="0"/>
          </a:p>
        </p:txBody>
      </p:sp>
      <p:pic>
        <p:nvPicPr>
          <p:cNvPr id="3" name="Picture 2">
            <a:extLst>
              <a:ext uri="{FF2B5EF4-FFF2-40B4-BE49-F238E27FC236}">
                <a16:creationId xmlns:a16="http://schemas.microsoft.com/office/drawing/2014/main" id="{C73E42B0-F49F-50B4-B60F-337AEE707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7869" y="1367775"/>
            <a:ext cx="576073" cy="576073"/>
          </a:xfrm>
          <a:prstGeom prst="rect">
            <a:avLst/>
          </a:prstGeom>
        </p:spPr>
      </p:pic>
      <p:pic>
        <p:nvPicPr>
          <p:cNvPr id="11" name="Picture Placeholder 10">
            <a:extLst>
              <a:ext uri="{FF2B5EF4-FFF2-40B4-BE49-F238E27FC236}">
                <a16:creationId xmlns:a16="http://schemas.microsoft.com/office/drawing/2014/main" id="{4C32A8E2-75DB-1F0A-7CE2-A7958D1077C7}"/>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566" r="-1487"/>
          <a:stretch>
            <a:fillRect/>
          </a:stretch>
        </p:blipFill>
        <p:spPr>
          <a:xfrm>
            <a:off x="5099596" y="1655812"/>
            <a:ext cx="7092404" cy="3811588"/>
          </a:xfrm>
        </p:spPr>
      </p:pic>
    </p:spTree>
    <p:extLst>
      <p:ext uri="{BB962C8B-B14F-4D97-AF65-F5344CB8AC3E}">
        <p14:creationId xmlns:p14="http://schemas.microsoft.com/office/powerpoint/2010/main" val="2453601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96B55582-BEF1-330F-B2C9-2CA24169B3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7DF7B8-8CA4-CB8C-D988-4C8A345667BA}"/>
              </a:ext>
            </a:extLst>
          </p:cNvPr>
          <p:cNvSpPr>
            <a:spLocks noGrp="1"/>
          </p:cNvSpPr>
          <p:nvPr>
            <p:ph type="title"/>
          </p:nvPr>
        </p:nvSpPr>
        <p:spPr/>
        <p:txBody>
          <a:bodyPr>
            <a:normAutofit fontScale="90000"/>
          </a:bodyPr>
          <a:lstStyle/>
          <a:p>
            <a:pPr algn="ctr"/>
            <a:r>
              <a:rPr lang="en-US" b="1">
                <a:latin typeface="Aptos Display" panose="020B0004020202020204" pitchFamily="34" charset="0"/>
              </a:rPr>
              <a:t>Virtual Meetings</a:t>
            </a:r>
            <a:br>
              <a:rPr lang="en-US" b="1">
                <a:latin typeface="Aptos Display" panose="020B0004020202020204" pitchFamily="34" charset="0"/>
              </a:rPr>
            </a:br>
            <a:r>
              <a:rPr lang="en-US" i="1">
                <a:latin typeface="Aptos Display" panose="020B0004020202020204" pitchFamily="34" charset="0"/>
              </a:rPr>
              <a:t>Zoom</a:t>
            </a:r>
            <a:br>
              <a:rPr lang="en-US">
                <a:latin typeface="Aptos Display" panose="020B0004020202020204" pitchFamily="34" charset="0"/>
              </a:rPr>
            </a:br>
            <a:br>
              <a:rPr lang="en-US">
                <a:latin typeface="Aptos Display" panose="020B0004020202020204" pitchFamily="34" charset="0"/>
              </a:rPr>
            </a:br>
            <a:endParaRPr lang="en-US">
              <a:latin typeface="Aptos Display" panose="020B0004020202020204" pitchFamily="34" charset="0"/>
            </a:endParaRPr>
          </a:p>
        </p:txBody>
      </p:sp>
      <p:sp>
        <p:nvSpPr>
          <p:cNvPr id="5" name="Text Placeholder 4">
            <a:extLst>
              <a:ext uri="{FF2B5EF4-FFF2-40B4-BE49-F238E27FC236}">
                <a16:creationId xmlns:a16="http://schemas.microsoft.com/office/drawing/2014/main" id="{1EB19356-8D40-6F6C-BB4A-E37B6D9F0C62}"/>
              </a:ext>
            </a:extLst>
          </p:cNvPr>
          <p:cNvSpPr>
            <a:spLocks noGrp="1"/>
          </p:cNvSpPr>
          <p:nvPr>
            <p:ph type="body" sz="half" idx="2"/>
          </p:nvPr>
        </p:nvSpPr>
        <p:spPr>
          <a:xfrm>
            <a:off x="839788" y="2057400"/>
            <a:ext cx="4018539" cy="3811588"/>
          </a:xfrm>
        </p:spPr>
        <p:txBody>
          <a:bodyPr>
            <a:normAutofit/>
          </a:bodyPr>
          <a:lstStyle/>
          <a:p>
            <a:r>
              <a:rPr lang="en-US" sz="1800" dirty="0"/>
              <a:t>We used Zoom to host our virtual weekly meetings (4 of them) on Wednesday’s from 2:30 PM – 3:00 PM :</a:t>
            </a:r>
          </a:p>
          <a:p>
            <a:pPr marL="285750" indent="-285750">
              <a:buFont typeface="Arial" panose="020B0604020202020204" pitchFamily="34" charset="0"/>
              <a:buChar char="•"/>
            </a:pPr>
            <a:r>
              <a:rPr lang="en-US" sz="1800" dirty="0"/>
              <a:t>We were able to easily update each other on progress we made, with examples and clarity (see next slide)</a:t>
            </a:r>
          </a:p>
          <a:p>
            <a:pPr marL="285750" indent="-285750">
              <a:buFont typeface="Arial" panose="020B0604020202020204" pitchFamily="34" charset="0"/>
              <a:buChar char="•"/>
            </a:pPr>
            <a:r>
              <a:rPr lang="en-US" sz="1800" dirty="0"/>
              <a:t>We were able to record each meeting should we need to review something again</a:t>
            </a:r>
          </a:p>
          <a:p>
            <a:pPr marL="285750" indent="-285750">
              <a:buFont typeface="Arial" panose="020B0604020202020204" pitchFamily="34" charset="0"/>
              <a:buChar char="•"/>
            </a:pPr>
            <a:r>
              <a:rPr lang="en-US" sz="1800" dirty="0"/>
              <a:t>It allowed to get everyone together with ease – no need to book a meeting room somewhere on campus</a:t>
            </a:r>
          </a:p>
          <a:p>
            <a:pPr marL="285750" indent="-285750">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0456A8F1-EAB0-8563-E645-78BA1EFA8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1067" y="1257300"/>
            <a:ext cx="1289677" cy="725778"/>
          </a:xfrm>
          <a:prstGeom prst="rect">
            <a:avLst/>
          </a:prstGeom>
        </p:spPr>
      </p:pic>
      <p:pic>
        <p:nvPicPr>
          <p:cNvPr id="9" name="Picture Placeholder 8">
            <a:extLst>
              <a:ext uri="{FF2B5EF4-FFF2-40B4-BE49-F238E27FC236}">
                <a16:creationId xmlns:a16="http://schemas.microsoft.com/office/drawing/2014/main" id="{1B6416C5-BAC8-00D9-D4F3-3F518D224677}"/>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650" r="96"/>
          <a:stretch>
            <a:fillRect/>
          </a:stretch>
        </p:blipFill>
        <p:spPr>
          <a:xfrm>
            <a:off x="5184742" y="2204194"/>
            <a:ext cx="6579909" cy="2676468"/>
          </a:xfrm>
        </p:spPr>
      </p:pic>
    </p:spTree>
    <p:extLst>
      <p:ext uri="{BB962C8B-B14F-4D97-AF65-F5344CB8AC3E}">
        <p14:creationId xmlns:p14="http://schemas.microsoft.com/office/powerpoint/2010/main" val="4106533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518BF40D-5565-4F7C-B88E-FD42E0B4928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61948D8-1BDE-BFC1-5210-C0371E5FEC76}"/>
              </a:ext>
            </a:extLst>
          </p:cNvPr>
          <p:cNvPicPr>
            <a:picLocks noChangeAspect="1"/>
          </p:cNvPicPr>
          <p:nvPr/>
        </p:nvPicPr>
        <p:blipFill>
          <a:blip r:embed="rId3">
            <a:extLst>
              <a:ext uri="{28A0092B-C50C-407E-A947-70E740481C1C}">
                <a14:useLocalDpi xmlns:a14="http://schemas.microsoft.com/office/drawing/2010/main" val="0"/>
              </a:ext>
            </a:extLst>
          </a:blip>
          <a:srcRect r="45955"/>
          <a:stretch>
            <a:fillRect/>
          </a:stretch>
        </p:blipFill>
        <p:spPr>
          <a:xfrm>
            <a:off x="192025" y="72994"/>
            <a:ext cx="4070619" cy="4599590"/>
          </a:xfrm>
          <a:prstGeom prst="rect">
            <a:avLst/>
          </a:prstGeom>
        </p:spPr>
      </p:pic>
      <p:pic>
        <p:nvPicPr>
          <p:cNvPr id="6" name="Picture 5">
            <a:extLst>
              <a:ext uri="{FF2B5EF4-FFF2-40B4-BE49-F238E27FC236}">
                <a16:creationId xmlns:a16="http://schemas.microsoft.com/office/drawing/2014/main" id="{5DC3C1EF-4E9E-BCDF-62F2-F60DCB74C3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1806" y="3456220"/>
            <a:ext cx="5850194" cy="3401780"/>
          </a:xfrm>
          <a:prstGeom prst="rect">
            <a:avLst/>
          </a:prstGeom>
        </p:spPr>
      </p:pic>
      <p:cxnSp>
        <p:nvCxnSpPr>
          <p:cNvPr id="8" name="Straight Arrow Connector 7">
            <a:extLst>
              <a:ext uri="{FF2B5EF4-FFF2-40B4-BE49-F238E27FC236}">
                <a16:creationId xmlns:a16="http://schemas.microsoft.com/office/drawing/2014/main" id="{E8540A69-EE41-D568-9A84-EBB197D8AA95}"/>
              </a:ext>
            </a:extLst>
          </p:cNvPr>
          <p:cNvCxnSpPr/>
          <p:nvPr/>
        </p:nvCxnSpPr>
        <p:spPr>
          <a:xfrm>
            <a:off x="4389120" y="4069080"/>
            <a:ext cx="1810512" cy="1088136"/>
          </a:xfrm>
          <a:prstGeom prst="straightConnector1">
            <a:avLst/>
          </a:prstGeom>
          <a:ln w="190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 name="TextBox 1">
            <a:extLst>
              <a:ext uri="{FF2B5EF4-FFF2-40B4-BE49-F238E27FC236}">
                <a16:creationId xmlns:a16="http://schemas.microsoft.com/office/drawing/2014/main" id="{33223E39-325E-1D82-03C9-5C1FC0B73610}"/>
              </a:ext>
            </a:extLst>
          </p:cNvPr>
          <p:cNvSpPr txBox="1"/>
          <p:nvPr/>
        </p:nvSpPr>
        <p:spPr>
          <a:xfrm>
            <a:off x="786384" y="5285232"/>
            <a:ext cx="2999232" cy="1200329"/>
          </a:xfrm>
          <a:prstGeom prst="rect">
            <a:avLst/>
          </a:prstGeom>
          <a:noFill/>
        </p:spPr>
        <p:txBody>
          <a:bodyPr wrap="square" rtlCol="0">
            <a:spAutoFit/>
          </a:bodyPr>
          <a:lstStyle/>
          <a:p>
            <a:r>
              <a:rPr lang="en-US" dirty="0"/>
              <a:t>We could easily see how each other’s code was progressing during each meeting towards each portion of the website.</a:t>
            </a:r>
          </a:p>
        </p:txBody>
      </p:sp>
    </p:spTree>
    <p:extLst>
      <p:ext uri="{BB962C8B-B14F-4D97-AF65-F5344CB8AC3E}">
        <p14:creationId xmlns:p14="http://schemas.microsoft.com/office/powerpoint/2010/main" val="4079400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D1DB9598-4BC3-1C21-F83B-610CC2BF726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8682B2A-7781-D7DA-67FC-9A316236F1F5}"/>
              </a:ext>
            </a:extLst>
          </p:cNvPr>
          <p:cNvSpPr/>
          <p:nvPr/>
        </p:nvSpPr>
        <p:spPr>
          <a:xfrm>
            <a:off x="2525917" y="1928388"/>
            <a:ext cx="7061703" cy="1735703"/>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57C6B6-3FCE-CA56-4115-58A8A51A0C85}"/>
              </a:ext>
            </a:extLst>
          </p:cNvPr>
          <p:cNvSpPr>
            <a:spLocks noGrp="1"/>
          </p:cNvSpPr>
          <p:nvPr>
            <p:ph type="title"/>
          </p:nvPr>
        </p:nvSpPr>
        <p:spPr>
          <a:xfrm>
            <a:off x="831850" y="768350"/>
            <a:ext cx="10515600" cy="2852737"/>
          </a:xfrm>
        </p:spPr>
        <p:txBody>
          <a:bodyPr/>
          <a:lstStyle/>
          <a:p>
            <a:pPr algn="ctr"/>
            <a:r>
              <a:rPr lang="en-US" b="1" dirty="0">
                <a:latin typeface="Aptos Display" panose="020B0004020202020204" pitchFamily="34" charset="0"/>
              </a:rPr>
              <a:t>Non-Communication Technologies</a:t>
            </a:r>
          </a:p>
        </p:txBody>
      </p:sp>
    </p:spTree>
    <p:extLst>
      <p:ext uri="{BB962C8B-B14F-4D97-AF65-F5344CB8AC3E}">
        <p14:creationId xmlns:p14="http://schemas.microsoft.com/office/powerpoint/2010/main" val="2587813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D0BB7E67-10CE-BF19-60AF-525EEA94E2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462365-8BB3-A0CC-2E45-C5EC57643C56}"/>
              </a:ext>
            </a:extLst>
          </p:cNvPr>
          <p:cNvSpPr>
            <a:spLocks noGrp="1"/>
          </p:cNvSpPr>
          <p:nvPr>
            <p:ph type="title"/>
          </p:nvPr>
        </p:nvSpPr>
        <p:spPr>
          <a:xfrm>
            <a:off x="839788" y="228600"/>
            <a:ext cx="3932237" cy="1828800"/>
          </a:xfrm>
        </p:spPr>
        <p:txBody>
          <a:bodyPr>
            <a:normAutofit fontScale="90000"/>
          </a:bodyPr>
          <a:lstStyle/>
          <a:p>
            <a:pPr algn="ctr"/>
            <a:r>
              <a:rPr lang="en-US" b="1">
                <a:latin typeface="Aptos Display" panose="020B0004020202020204" pitchFamily="34" charset="0"/>
              </a:rPr>
              <a:t>Version Control</a:t>
            </a:r>
            <a:br>
              <a:rPr lang="en-US">
                <a:latin typeface="Aptos Display" panose="020B0004020202020204" pitchFamily="34" charset="0"/>
              </a:rPr>
            </a:br>
            <a:r>
              <a:rPr lang="en-US" i="1">
                <a:latin typeface="Aptos Display" panose="020B0004020202020204" pitchFamily="34" charset="0"/>
              </a:rPr>
              <a:t>Git &amp; GitHub</a:t>
            </a:r>
            <a:br>
              <a:rPr lang="en-US">
                <a:latin typeface="Aptos Display" panose="020B0004020202020204" pitchFamily="34" charset="0"/>
              </a:rPr>
            </a:br>
            <a:br>
              <a:rPr lang="en-US">
                <a:latin typeface="Aptos Display" panose="020B0004020202020204" pitchFamily="34" charset="0"/>
              </a:rPr>
            </a:br>
            <a:endParaRPr lang="en-US">
              <a:latin typeface="Aptos Display" panose="020B0004020202020204" pitchFamily="34" charset="0"/>
            </a:endParaRPr>
          </a:p>
        </p:txBody>
      </p:sp>
      <p:sp>
        <p:nvSpPr>
          <p:cNvPr id="5" name="Text Placeholder 4">
            <a:extLst>
              <a:ext uri="{FF2B5EF4-FFF2-40B4-BE49-F238E27FC236}">
                <a16:creationId xmlns:a16="http://schemas.microsoft.com/office/drawing/2014/main" id="{2FF99F37-4387-4AF3-8773-9E3ABB3E3556}"/>
              </a:ext>
            </a:extLst>
          </p:cNvPr>
          <p:cNvSpPr>
            <a:spLocks noGrp="1"/>
          </p:cNvSpPr>
          <p:nvPr>
            <p:ph type="body" sz="half" idx="2"/>
          </p:nvPr>
        </p:nvSpPr>
        <p:spPr/>
        <p:txBody>
          <a:bodyPr>
            <a:normAutofit fontScale="92500" lnSpcReduction="20000"/>
          </a:bodyPr>
          <a:lstStyle/>
          <a:p>
            <a:r>
              <a:rPr lang="en-US" sz="1800" dirty="0"/>
              <a:t>We used a Git repository to easily keep track of any changes to our code. We were able to clone the repository on each other’s devices using GitHub. GitHub also provided us real feedback to any conflicts, issues, or other concerns. Both platforms allowed for us to collaboratively see each other’s changes and easily identify if each member was doing their own part. Plus, we setup a listener on our VPS so that whenever we pushed to our Git repository, it would automatically sync on our VPS as well. </a:t>
            </a:r>
          </a:p>
          <a:p>
            <a:endParaRPr lang="en-US" sz="1800" dirty="0"/>
          </a:p>
          <a:p>
            <a:r>
              <a:rPr lang="en-US" sz="1800" dirty="0"/>
              <a:t>The next slide has an example of how we used Pull Requests to ensure a new feature was accurate before fully implementing a change. </a:t>
            </a:r>
          </a:p>
        </p:txBody>
      </p:sp>
      <p:pic>
        <p:nvPicPr>
          <p:cNvPr id="19" name="Content Placeholder 18">
            <a:extLst>
              <a:ext uri="{FF2B5EF4-FFF2-40B4-BE49-F238E27FC236}">
                <a16:creationId xmlns:a16="http://schemas.microsoft.com/office/drawing/2014/main" id="{F4CD5351-0195-159A-945E-0177DCE3D5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0012" y="2057400"/>
            <a:ext cx="6172200" cy="3310090"/>
          </a:xfrm>
        </p:spPr>
      </p:pic>
      <p:pic>
        <p:nvPicPr>
          <p:cNvPr id="21" name="Picture 20">
            <a:extLst>
              <a:ext uri="{FF2B5EF4-FFF2-40B4-BE49-F238E27FC236}">
                <a16:creationId xmlns:a16="http://schemas.microsoft.com/office/drawing/2014/main" id="{D3787B03-1807-1B68-F66A-9512EB110D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2167" y="1169130"/>
            <a:ext cx="741966" cy="741966"/>
          </a:xfrm>
          <a:prstGeom prst="rect">
            <a:avLst/>
          </a:prstGeom>
        </p:spPr>
      </p:pic>
      <p:pic>
        <p:nvPicPr>
          <p:cNvPr id="23" name="Picture 22">
            <a:extLst>
              <a:ext uri="{FF2B5EF4-FFF2-40B4-BE49-F238E27FC236}">
                <a16:creationId xmlns:a16="http://schemas.microsoft.com/office/drawing/2014/main" id="{7626362F-CC60-4D9B-FEE3-8C863A6A6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5906" y="1169130"/>
            <a:ext cx="741966" cy="741966"/>
          </a:xfrm>
          <a:prstGeom prst="rect">
            <a:avLst/>
          </a:prstGeom>
        </p:spPr>
      </p:pic>
    </p:spTree>
    <p:extLst>
      <p:ext uri="{BB962C8B-B14F-4D97-AF65-F5344CB8AC3E}">
        <p14:creationId xmlns:p14="http://schemas.microsoft.com/office/powerpoint/2010/main" val="3403879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5F5EB9FD-7948-D88D-D821-88D3F143533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364AB-AC10-0426-E14B-0305BB7D5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7058" y="254264"/>
            <a:ext cx="4965192" cy="5843016"/>
          </a:xfrm>
          <a:prstGeom prst="rect">
            <a:avLst/>
          </a:prstGeom>
        </p:spPr>
      </p:pic>
      <p:pic>
        <p:nvPicPr>
          <p:cNvPr id="7" name="Picture 6">
            <a:extLst>
              <a:ext uri="{FF2B5EF4-FFF2-40B4-BE49-F238E27FC236}">
                <a16:creationId xmlns:a16="http://schemas.microsoft.com/office/drawing/2014/main" id="{383E01F2-06A9-73DC-477F-A1A565301493}"/>
              </a:ext>
            </a:extLst>
          </p:cNvPr>
          <p:cNvPicPr>
            <a:picLocks noChangeAspect="1"/>
          </p:cNvPicPr>
          <p:nvPr/>
        </p:nvPicPr>
        <p:blipFill>
          <a:blip r:embed="rId4">
            <a:extLst>
              <a:ext uri="{28A0092B-C50C-407E-A947-70E740481C1C}">
                <a14:useLocalDpi xmlns:a14="http://schemas.microsoft.com/office/drawing/2010/main" val="0"/>
              </a:ext>
            </a:extLst>
          </a:blip>
          <a:srcRect r="28253"/>
          <a:stretch>
            <a:fillRect/>
          </a:stretch>
        </p:blipFill>
        <p:spPr>
          <a:xfrm>
            <a:off x="149438" y="1945694"/>
            <a:ext cx="6340851" cy="2626306"/>
          </a:xfrm>
          <a:prstGeom prst="rect">
            <a:avLst/>
          </a:prstGeom>
        </p:spPr>
      </p:pic>
      <p:cxnSp>
        <p:nvCxnSpPr>
          <p:cNvPr id="10" name="Straight Arrow Connector 9">
            <a:extLst>
              <a:ext uri="{FF2B5EF4-FFF2-40B4-BE49-F238E27FC236}">
                <a16:creationId xmlns:a16="http://schemas.microsoft.com/office/drawing/2014/main" id="{5B0E9C32-156A-2F2A-C80F-A40791F00816}"/>
              </a:ext>
            </a:extLst>
          </p:cNvPr>
          <p:cNvCxnSpPr/>
          <p:nvPr/>
        </p:nvCxnSpPr>
        <p:spPr>
          <a:xfrm>
            <a:off x="6490289" y="3429000"/>
            <a:ext cx="450007" cy="0"/>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 name="TextBox 1">
            <a:extLst>
              <a:ext uri="{FF2B5EF4-FFF2-40B4-BE49-F238E27FC236}">
                <a16:creationId xmlns:a16="http://schemas.microsoft.com/office/drawing/2014/main" id="{AC0B8636-7FB7-7161-0ACA-E8444C302D52}"/>
              </a:ext>
            </a:extLst>
          </p:cNvPr>
          <p:cNvSpPr txBox="1"/>
          <p:nvPr/>
        </p:nvSpPr>
        <p:spPr>
          <a:xfrm>
            <a:off x="2225428" y="722376"/>
            <a:ext cx="2188869" cy="369332"/>
          </a:xfrm>
          <a:prstGeom prst="rect">
            <a:avLst/>
          </a:prstGeom>
          <a:noFill/>
        </p:spPr>
        <p:txBody>
          <a:bodyPr wrap="none" rtlCol="0">
            <a:spAutoFit/>
          </a:bodyPr>
          <a:lstStyle/>
          <a:p>
            <a:r>
              <a:rPr lang="en-US"/>
              <a:t>Pull Request Example</a:t>
            </a:r>
          </a:p>
        </p:txBody>
      </p:sp>
    </p:spTree>
    <p:extLst>
      <p:ext uri="{BB962C8B-B14F-4D97-AF65-F5344CB8AC3E}">
        <p14:creationId xmlns:p14="http://schemas.microsoft.com/office/powerpoint/2010/main" val="952166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9DDAB65F-2392-890D-D0A8-AF80B27D98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DDE12A-310A-7F02-145A-304955B00896}"/>
              </a:ext>
            </a:extLst>
          </p:cNvPr>
          <p:cNvSpPr>
            <a:spLocks noGrp="1"/>
          </p:cNvSpPr>
          <p:nvPr>
            <p:ph type="title"/>
          </p:nvPr>
        </p:nvSpPr>
        <p:spPr/>
        <p:txBody>
          <a:bodyPr/>
          <a:lstStyle/>
          <a:p>
            <a:pPr algn="ctr"/>
            <a:r>
              <a:rPr lang="en-US" b="1">
                <a:latin typeface="Aptos Display" panose="020B0004020202020204" pitchFamily="34" charset="0"/>
              </a:rPr>
              <a:t>Frameworks, Database and Other Technologies</a:t>
            </a:r>
          </a:p>
        </p:txBody>
      </p:sp>
      <p:sp>
        <p:nvSpPr>
          <p:cNvPr id="3" name="Content Placeholder 2">
            <a:extLst>
              <a:ext uri="{FF2B5EF4-FFF2-40B4-BE49-F238E27FC236}">
                <a16:creationId xmlns:a16="http://schemas.microsoft.com/office/drawing/2014/main" id="{DA6A104D-4BAF-EBEE-248A-C6906EE39EC6}"/>
              </a:ext>
            </a:extLst>
          </p:cNvPr>
          <p:cNvSpPr>
            <a:spLocks noGrp="1"/>
          </p:cNvSpPr>
          <p:nvPr>
            <p:ph idx="1"/>
          </p:nvPr>
        </p:nvSpPr>
        <p:spPr/>
        <p:txBody>
          <a:bodyPr/>
          <a:lstStyle/>
          <a:p>
            <a:r>
              <a:rPr lang="en-US">
                <a:solidFill>
                  <a:srgbClr val="FF0000"/>
                </a:solidFill>
              </a:rPr>
              <a:t>I need someone else to fill this in </a:t>
            </a:r>
            <a:r>
              <a:rPr lang="en-US" err="1">
                <a:solidFill>
                  <a:srgbClr val="FF0000"/>
                </a:solidFill>
              </a:rPr>
              <a:t>plz</a:t>
            </a:r>
            <a:r>
              <a:rPr lang="en-US">
                <a:solidFill>
                  <a:srgbClr val="FF0000"/>
                </a:solidFill>
              </a:rPr>
              <a:t> – Adam</a:t>
            </a:r>
          </a:p>
          <a:p>
            <a:endParaRPr lang="en-US">
              <a:solidFill>
                <a:srgbClr val="FF0000"/>
              </a:solidFill>
            </a:endParaRPr>
          </a:p>
          <a:p>
            <a:r>
              <a:rPr lang="en-US">
                <a:solidFill>
                  <a:srgbClr val="FF0000"/>
                </a:solidFill>
                <a:highlight>
                  <a:srgbClr val="FFFF00"/>
                </a:highlight>
              </a:rPr>
              <a:t>Please be sure to mention LAMP</a:t>
            </a:r>
          </a:p>
        </p:txBody>
      </p:sp>
    </p:spTree>
    <p:extLst>
      <p:ext uri="{BB962C8B-B14F-4D97-AF65-F5344CB8AC3E}">
        <p14:creationId xmlns:p14="http://schemas.microsoft.com/office/powerpoint/2010/main" val="3950102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A9EFDA1D-39AC-6653-EDCA-C59995B7F55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CA64325-DE31-0387-100C-AEFEC008563F}"/>
              </a:ext>
            </a:extLst>
          </p:cNvPr>
          <p:cNvSpPr/>
          <p:nvPr/>
        </p:nvSpPr>
        <p:spPr>
          <a:xfrm>
            <a:off x="722376" y="1572769"/>
            <a:ext cx="11009376" cy="4443984"/>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53C5C-6824-4652-85CF-3EA79AC9A139}"/>
              </a:ext>
            </a:extLst>
          </p:cNvPr>
          <p:cNvSpPr>
            <a:spLocks noGrp="1"/>
          </p:cNvSpPr>
          <p:nvPr>
            <p:ph type="title"/>
          </p:nvPr>
        </p:nvSpPr>
        <p:spPr/>
        <p:txBody>
          <a:bodyPr/>
          <a:lstStyle/>
          <a:p>
            <a:pPr algn="ctr"/>
            <a:r>
              <a:rPr lang="en-US" b="1">
                <a:latin typeface="Aptos Display" panose="020B0004020202020204" pitchFamily="34" charset="0"/>
              </a:rPr>
              <a:t>What is COPY?</a:t>
            </a:r>
          </a:p>
        </p:txBody>
      </p:sp>
      <p:sp>
        <p:nvSpPr>
          <p:cNvPr id="4" name="Content Placeholder 3">
            <a:extLst>
              <a:ext uri="{FF2B5EF4-FFF2-40B4-BE49-F238E27FC236}">
                <a16:creationId xmlns:a16="http://schemas.microsoft.com/office/drawing/2014/main" id="{72A21EF7-D105-037C-4F69-293B6EE1B988}"/>
              </a:ext>
            </a:extLst>
          </p:cNvPr>
          <p:cNvSpPr>
            <a:spLocks noGrp="1"/>
          </p:cNvSpPr>
          <p:nvPr>
            <p:ph idx="1"/>
          </p:nvPr>
        </p:nvSpPr>
        <p:spPr/>
        <p:txBody>
          <a:bodyPr>
            <a:normAutofit fontScale="62500" lnSpcReduction="20000"/>
          </a:bodyPr>
          <a:lstStyle/>
          <a:p>
            <a:pPr marL="0" indent="0">
              <a:buNone/>
            </a:pPr>
            <a:r>
              <a:rPr lang="en-US" dirty="0"/>
              <a:t>COPY stands for "The </a:t>
            </a:r>
            <a:r>
              <a:rPr lang="en-US" b="1" dirty="0">
                <a:solidFill>
                  <a:srgbClr val="FF0000"/>
                </a:solidFill>
              </a:rPr>
              <a:t>C</a:t>
            </a:r>
            <a:r>
              <a:rPr lang="en-US" dirty="0"/>
              <a:t>ontact </a:t>
            </a:r>
            <a:r>
              <a:rPr lang="en-US" b="1" dirty="0">
                <a:solidFill>
                  <a:srgbClr val="FF0000"/>
                </a:solidFill>
              </a:rPr>
              <a:t>O</a:t>
            </a:r>
            <a:r>
              <a:rPr lang="en-US" dirty="0"/>
              <a:t>rganizer for </a:t>
            </a:r>
            <a:r>
              <a:rPr lang="en-US" b="1" dirty="0">
                <a:solidFill>
                  <a:srgbClr val="FF0000"/>
                </a:solidFill>
              </a:rPr>
              <a:t>P</a:t>
            </a:r>
            <a:r>
              <a:rPr lang="en-US" dirty="0"/>
              <a:t>OOSD with </a:t>
            </a:r>
            <a:r>
              <a:rPr lang="en-US" b="1" dirty="0" err="1">
                <a:solidFill>
                  <a:srgbClr val="FF0000"/>
                </a:solidFill>
              </a:rPr>
              <a:t>Y</a:t>
            </a:r>
            <a:r>
              <a:rPr lang="en-US" dirty="0" err="1"/>
              <a:t>adavally</a:t>
            </a:r>
            <a:r>
              <a:rPr lang="en-US" dirty="0"/>
              <a:t>." COPY is the website built by </a:t>
            </a:r>
            <a:r>
              <a:rPr lang="en-US" b="1" dirty="0"/>
              <a:t>Team 1</a:t>
            </a:r>
            <a:r>
              <a:rPr lang="en-US" dirty="0"/>
              <a:t> for the </a:t>
            </a:r>
            <a:r>
              <a:rPr lang="en-US" b="1" dirty="0"/>
              <a:t>Small Project</a:t>
            </a:r>
            <a:r>
              <a:rPr lang="en-US" dirty="0"/>
              <a:t> assignment required by the Processes of Object-Oriented Software Development (aka </a:t>
            </a:r>
            <a:r>
              <a:rPr lang="en-US" b="1" dirty="0"/>
              <a:t>"POOSD"</a:t>
            </a:r>
            <a:r>
              <a:rPr lang="en-US" dirty="0"/>
              <a:t> or </a:t>
            </a:r>
            <a:r>
              <a:rPr lang="en-US" b="1" dirty="0"/>
              <a:t>COP 4331C</a:t>
            </a:r>
            <a:r>
              <a:rPr lang="en-US" dirty="0"/>
              <a:t>) at the University of Central Florida (UCF) in Orlando, FL. </a:t>
            </a:r>
          </a:p>
          <a:p>
            <a:pPr marL="0" indent="0">
              <a:buNone/>
            </a:pPr>
            <a:endParaRPr lang="en-US" dirty="0"/>
          </a:p>
          <a:p>
            <a:pPr marL="0" indent="0">
              <a:buNone/>
            </a:pPr>
            <a:r>
              <a:rPr lang="en-US" dirty="0"/>
              <a:t>Our section of the course (section 3) is being taught by Dr. Aashish </a:t>
            </a:r>
            <a:r>
              <a:rPr lang="en-US" dirty="0" err="1"/>
              <a:t>Yadavally</a:t>
            </a:r>
            <a:r>
              <a:rPr lang="en-US" dirty="0"/>
              <a:t> during the Spring 2026 semester. This website implements the LAMP tech stack (Linux, Apache, MySQL, and PHP) and is hosted on a </a:t>
            </a:r>
            <a:r>
              <a:rPr lang="en-US" b="1" dirty="0" err="1"/>
              <a:t>DigitalOcean</a:t>
            </a:r>
            <a:r>
              <a:rPr lang="en-US" b="1" dirty="0"/>
              <a:t> </a:t>
            </a:r>
            <a:r>
              <a:rPr lang="en-US" dirty="0"/>
              <a:t>virtual server with a domain purchased from </a:t>
            </a:r>
            <a:r>
              <a:rPr lang="en-US" b="1" dirty="0"/>
              <a:t>GoDaddy.com</a:t>
            </a:r>
            <a:r>
              <a:rPr lang="en-US" dirty="0"/>
              <a:t>.</a:t>
            </a:r>
            <a:br>
              <a:rPr lang="en-US" dirty="0"/>
            </a:br>
            <a:br>
              <a:rPr lang="en-US" dirty="0"/>
            </a:br>
            <a:r>
              <a:rPr lang="en-US" dirty="0"/>
              <a:t>COPY was designed to be an easy way to manage your own personal contact list. COPY supports the following features:</a:t>
            </a:r>
          </a:p>
          <a:p>
            <a:r>
              <a:rPr lang="en-US" dirty="0"/>
              <a:t>Adding new contacts</a:t>
            </a:r>
          </a:p>
          <a:p>
            <a:r>
              <a:rPr lang="en-US" dirty="0"/>
              <a:t>Deleting existing contacts</a:t>
            </a:r>
          </a:p>
          <a:p>
            <a:r>
              <a:rPr lang="en-US" dirty="0"/>
              <a:t>Editing existing contacts</a:t>
            </a:r>
          </a:p>
          <a:p>
            <a:r>
              <a:rPr lang="en-US" dirty="0"/>
              <a:t>Searching through contacts (including partial matching)</a:t>
            </a:r>
          </a:p>
          <a:p>
            <a:pPr marL="0" indent="0">
              <a:buNone/>
            </a:pPr>
            <a:endParaRPr lang="en-US" dirty="0"/>
          </a:p>
          <a:p>
            <a:pPr marL="0" indent="0">
              <a:buNone/>
            </a:pPr>
            <a:r>
              <a:rPr lang="en-US" sz="2200" dirty="0"/>
              <a:t>The website is at </a:t>
            </a:r>
            <a:r>
              <a:rPr lang="en-US" sz="2200" dirty="0">
                <a:solidFill>
                  <a:srgbClr val="FFFF00"/>
                </a:solidFill>
                <a:hlinkClick r:id="rId3">
                  <a:extLst>
                    <a:ext uri="{A12FA001-AC4F-418D-AE19-62706E023703}">
                      <ahyp:hlinkClr xmlns:ahyp="http://schemas.microsoft.com/office/drawing/2018/hyperlinkcolor" val="tx"/>
                    </a:ext>
                  </a:extLst>
                </a:hlinkClick>
              </a:rPr>
              <a:t>https://copycm.com</a:t>
            </a:r>
            <a:r>
              <a:rPr lang="en-US" sz="2200" dirty="0">
                <a:solidFill>
                  <a:srgbClr val="FFFF00"/>
                </a:solidFill>
              </a:rPr>
              <a:t> </a:t>
            </a:r>
            <a:r>
              <a:rPr lang="en-US" sz="2200" dirty="0"/>
              <a:t>and you can find the GitHub Repository at </a:t>
            </a:r>
            <a:r>
              <a:rPr lang="en-US" sz="2200" dirty="0">
                <a:solidFill>
                  <a:srgbClr val="FFFF00"/>
                </a:solidFill>
                <a:hlinkClick r:id="rId4">
                  <a:extLst>
                    <a:ext uri="{A12FA001-AC4F-418D-AE19-62706E023703}">
                      <ahyp:hlinkClr xmlns:ahyp="http://schemas.microsoft.com/office/drawing/2018/hyperlinkcolor" val="tx"/>
                    </a:ext>
                  </a:extLst>
                </a:hlinkClick>
              </a:rPr>
              <a:t>https://github.com/ABetinsky/cop4331-sm-project</a:t>
            </a:r>
            <a:endParaRPr lang="en-US" sz="2200" dirty="0">
              <a:solidFill>
                <a:srgbClr val="FFFF00"/>
              </a:solidFill>
            </a:endParaRPr>
          </a:p>
          <a:p>
            <a:pPr marL="0" indent="0">
              <a:buNone/>
            </a:pPr>
            <a:endParaRPr lang="en-US" dirty="0"/>
          </a:p>
        </p:txBody>
      </p:sp>
    </p:spTree>
    <p:extLst>
      <p:ext uri="{BB962C8B-B14F-4D97-AF65-F5344CB8AC3E}">
        <p14:creationId xmlns:p14="http://schemas.microsoft.com/office/powerpoint/2010/main" val="661118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F5118EBF-0324-65A1-1891-FD201EE8A84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9E956BA-3129-912F-7639-E6CFFDF5B95B}"/>
              </a:ext>
            </a:extLst>
          </p:cNvPr>
          <p:cNvSpPr/>
          <p:nvPr/>
        </p:nvSpPr>
        <p:spPr>
          <a:xfrm>
            <a:off x="838200" y="1825626"/>
            <a:ext cx="10655808" cy="4351338"/>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B5EEA7-50F4-23D9-79DF-5FFA21571774}"/>
              </a:ext>
            </a:extLst>
          </p:cNvPr>
          <p:cNvSpPr>
            <a:spLocks noGrp="1"/>
          </p:cNvSpPr>
          <p:nvPr>
            <p:ph type="title"/>
          </p:nvPr>
        </p:nvSpPr>
        <p:spPr/>
        <p:txBody>
          <a:bodyPr/>
          <a:lstStyle/>
          <a:p>
            <a:pPr algn="ctr"/>
            <a:r>
              <a:rPr lang="en-US" b="1" dirty="0">
                <a:latin typeface="Aptos Display" panose="020B0004020202020204" pitchFamily="34" charset="0"/>
              </a:rPr>
              <a:t>Artificial Intelligence (AI) Usage</a:t>
            </a:r>
          </a:p>
        </p:txBody>
      </p:sp>
      <p:sp>
        <p:nvSpPr>
          <p:cNvPr id="3" name="Content Placeholder 2">
            <a:extLst>
              <a:ext uri="{FF2B5EF4-FFF2-40B4-BE49-F238E27FC236}">
                <a16:creationId xmlns:a16="http://schemas.microsoft.com/office/drawing/2014/main" id="{89431673-F761-BA1F-9404-F896B3854805}"/>
              </a:ext>
            </a:extLst>
          </p:cNvPr>
          <p:cNvSpPr>
            <a:spLocks noGrp="1"/>
          </p:cNvSpPr>
          <p:nvPr>
            <p:ph idx="1"/>
          </p:nvPr>
        </p:nvSpPr>
        <p:spPr/>
        <p:txBody>
          <a:bodyPr>
            <a:normAutofit fontScale="92500" lnSpcReduction="20000"/>
          </a:bodyPr>
          <a:lstStyle/>
          <a:p>
            <a:pPr marL="0" indent="0">
              <a:buNone/>
            </a:pPr>
            <a:r>
              <a:rPr lang="en-US" dirty="0"/>
              <a:t>AI is becoming mainstream in the technology sector, and we wanted to use it as a tool. For the project, we used AI as follows:</a:t>
            </a:r>
          </a:p>
          <a:p>
            <a:r>
              <a:rPr lang="en-US" dirty="0"/>
              <a:t>When we decided to use AI, we mainly used ChatGPT 5.2 by OpenAI, as it’s one of the most common platforms for AI.</a:t>
            </a:r>
          </a:p>
          <a:p>
            <a:r>
              <a:rPr lang="en-US" dirty="0"/>
              <a:t>We primarily used AI to tutor us on things that were unfamiliar as we could receive near-instant feedback. For example, Adam used it to understand how to properly create and push to a branch on Git without overriding any other code.</a:t>
            </a:r>
          </a:p>
          <a:p>
            <a:r>
              <a:rPr lang="en-US" dirty="0"/>
              <a:t>We worked extremely hard to not use any code generated by AI, as not only could it be incorrect, but it would make it more challenging for us to learn the new programming languages on this website. </a:t>
            </a:r>
          </a:p>
          <a:p>
            <a:pPr lvl="1"/>
            <a:r>
              <a:rPr lang="en-US" dirty="0"/>
              <a:t>With that said, however, there were about 5 times we did use small segments of code generated by AI. When we did, we ensured to fill out an AI disclosure and promptly review all code for accuracy.</a:t>
            </a:r>
          </a:p>
        </p:txBody>
      </p:sp>
      <p:pic>
        <p:nvPicPr>
          <p:cNvPr id="6" name="Picture 5">
            <a:extLst>
              <a:ext uri="{FF2B5EF4-FFF2-40B4-BE49-F238E27FC236}">
                <a16:creationId xmlns:a16="http://schemas.microsoft.com/office/drawing/2014/main" id="{25B94643-F3A3-CF81-1A2C-C99BF2A9F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495" y="1133619"/>
            <a:ext cx="1125665" cy="624538"/>
          </a:xfrm>
          <a:prstGeom prst="rect">
            <a:avLst/>
          </a:prstGeom>
        </p:spPr>
      </p:pic>
    </p:spTree>
    <p:extLst>
      <p:ext uri="{BB962C8B-B14F-4D97-AF65-F5344CB8AC3E}">
        <p14:creationId xmlns:p14="http://schemas.microsoft.com/office/powerpoint/2010/main" val="1578825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FFCEABAB-92F3-572A-D7D1-3EEB939BFE6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B7C11B4-C80B-7A22-6519-E111DA8F1300}"/>
              </a:ext>
            </a:extLst>
          </p:cNvPr>
          <p:cNvSpPr/>
          <p:nvPr/>
        </p:nvSpPr>
        <p:spPr>
          <a:xfrm>
            <a:off x="1837945" y="2752253"/>
            <a:ext cx="8759952" cy="868834"/>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660CE0-F969-1C45-9FDF-A10F0E01E3EB}"/>
              </a:ext>
            </a:extLst>
          </p:cNvPr>
          <p:cNvSpPr>
            <a:spLocks noGrp="1"/>
          </p:cNvSpPr>
          <p:nvPr>
            <p:ph type="title"/>
          </p:nvPr>
        </p:nvSpPr>
        <p:spPr>
          <a:xfrm>
            <a:off x="378691" y="768350"/>
            <a:ext cx="11674763" cy="2852737"/>
          </a:xfrm>
        </p:spPr>
        <p:txBody>
          <a:bodyPr/>
          <a:lstStyle/>
          <a:p>
            <a:pPr algn="ctr"/>
            <a:r>
              <a:rPr lang="en-US" b="1" dirty="0">
                <a:latin typeface="Aptos Display" panose="020B0004020202020204" pitchFamily="34" charset="0"/>
              </a:rPr>
              <a:t>Progression Timeline</a:t>
            </a:r>
          </a:p>
        </p:txBody>
      </p:sp>
    </p:spTree>
    <p:extLst>
      <p:ext uri="{BB962C8B-B14F-4D97-AF65-F5344CB8AC3E}">
        <p14:creationId xmlns:p14="http://schemas.microsoft.com/office/powerpoint/2010/main" val="2197280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8F3EBB6A-E66B-BD4E-0088-42D876C38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81E08D-DD6F-F3C3-FE40-41C8ADF0CCE1}"/>
              </a:ext>
            </a:extLst>
          </p:cNvPr>
          <p:cNvSpPr>
            <a:spLocks noGrp="1"/>
          </p:cNvSpPr>
          <p:nvPr>
            <p:ph type="title"/>
          </p:nvPr>
        </p:nvSpPr>
        <p:spPr/>
        <p:txBody>
          <a:bodyPr>
            <a:normAutofit fontScale="90000"/>
          </a:bodyPr>
          <a:lstStyle/>
          <a:p>
            <a:pPr algn="ctr"/>
            <a:r>
              <a:rPr lang="en-US" b="1" dirty="0">
                <a:latin typeface="Aptos Display" panose="020B0004020202020204" pitchFamily="34" charset="0"/>
              </a:rPr>
              <a:t>Gantt Chart</a:t>
            </a:r>
            <a:br>
              <a:rPr lang="en-US" b="1" dirty="0">
                <a:latin typeface="Aptos Display" panose="020B0004020202020204" pitchFamily="34" charset="0"/>
              </a:rPr>
            </a:br>
            <a:r>
              <a:rPr lang="en-US" i="1" dirty="0" err="1">
                <a:latin typeface="Aptos Display" panose="020B0004020202020204" pitchFamily="34" charset="0"/>
              </a:rPr>
              <a:t>MindView</a:t>
            </a:r>
            <a:br>
              <a:rPr lang="en-US" i="1" dirty="0">
                <a:latin typeface="Aptos Display" panose="020B0004020202020204" pitchFamily="34" charset="0"/>
              </a:rPr>
            </a:br>
            <a:br>
              <a:rPr lang="en-US" i="1" dirty="0">
                <a:latin typeface="Aptos Display" panose="020B0004020202020204" pitchFamily="34" charset="0"/>
              </a:rPr>
            </a:br>
            <a:endParaRPr lang="en-US" b="1" dirty="0">
              <a:latin typeface="Aptos Display" panose="020B0004020202020204" pitchFamily="34" charset="0"/>
            </a:endParaRPr>
          </a:p>
        </p:txBody>
      </p:sp>
      <p:pic>
        <p:nvPicPr>
          <p:cNvPr id="6" name="Picture Placeholder 5">
            <a:extLst>
              <a:ext uri="{FF2B5EF4-FFF2-40B4-BE49-F238E27FC236}">
                <a16:creationId xmlns:a16="http://schemas.microsoft.com/office/drawing/2014/main" id="{F2AC80E9-3F73-F8A9-BE8E-183537CF1DF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04" b="-225"/>
          <a:stretch>
            <a:fillRect/>
          </a:stretch>
        </p:blipFill>
        <p:spPr>
          <a:xfrm>
            <a:off x="5183188" y="269507"/>
            <a:ext cx="6172200" cy="6304548"/>
          </a:xfrm>
        </p:spPr>
      </p:pic>
      <p:sp>
        <p:nvSpPr>
          <p:cNvPr id="5" name="Text Placeholder 4">
            <a:extLst>
              <a:ext uri="{FF2B5EF4-FFF2-40B4-BE49-F238E27FC236}">
                <a16:creationId xmlns:a16="http://schemas.microsoft.com/office/drawing/2014/main" id="{B922D019-3235-07D4-6EF3-C74BDE51698A}"/>
              </a:ext>
            </a:extLst>
          </p:cNvPr>
          <p:cNvSpPr>
            <a:spLocks noGrp="1"/>
          </p:cNvSpPr>
          <p:nvPr>
            <p:ph type="body" sz="half" idx="2"/>
          </p:nvPr>
        </p:nvSpPr>
        <p:spPr/>
        <p:txBody>
          <a:bodyPr>
            <a:normAutofit/>
          </a:bodyPr>
          <a:lstStyle/>
          <a:p>
            <a:endParaRPr lang="en-US" sz="1800" dirty="0"/>
          </a:p>
          <a:p>
            <a:r>
              <a:rPr lang="en-US" sz="1800" dirty="0"/>
              <a:t>To visually see our actual timeline on the project, we created a Gantt Chart. (We also created it since it’s required </a:t>
            </a:r>
            <a:r>
              <a:rPr lang="en-US" sz="1800" dirty="0">
                <a:sym typeface="Wingdings" panose="05000000000000000000" pitchFamily="2" charset="2"/>
              </a:rPr>
              <a:t>). The Gantt Chart was created using </a:t>
            </a:r>
            <a:r>
              <a:rPr lang="en-US" sz="1800" dirty="0" err="1">
                <a:sym typeface="Wingdings" panose="05000000000000000000" pitchFamily="2" charset="2"/>
              </a:rPr>
              <a:t>MindView</a:t>
            </a:r>
            <a:r>
              <a:rPr lang="en-US" sz="1800" dirty="0">
                <a:sym typeface="Wingdings" panose="05000000000000000000" pitchFamily="2" charset="2"/>
              </a:rPr>
              <a:t>, a software that creates various different charts, including Gantt Charts.</a:t>
            </a:r>
          </a:p>
          <a:p>
            <a:endParaRPr lang="en-US" sz="1800" dirty="0">
              <a:sym typeface="Wingdings" panose="05000000000000000000" pitchFamily="2" charset="2"/>
            </a:endParaRPr>
          </a:p>
          <a:p>
            <a:r>
              <a:rPr lang="en-US" sz="1800" dirty="0">
                <a:sym typeface="Wingdings" panose="05000000000000000000" pitchFamily="2" charset="2"/>
              </a:rPr>
              <a:t>Although our complete Gantt Chart is on this slide, we will go through each portion (and show the relevant charts) on the next few slides.</a:t>
            </a:r>
            <a:endParaRPr lang="en-US" sz="1800" dirty="0"/>
          </a:p>
        </p:txBody>
      </p:sp>
      <p:pic>
        <p:nvPicPr>
          <p:cNvPr id="8" name="Picture 7">
            <a:extLst>
              <a:ext uri="{FF2B5EF4-FFF2-40B4-BE49-F238E27FC236}">
                <a16:creationId xmlns:a16="http://schemas.microsoft.com/office/drawing/2014/main" id="{C1266BDB-C26E-E571-63E0-57B3ABF2C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2010" y="1229609"/>
            <a:ext cx="827791" cy="827791"/>
          </a:xfrm>
          <a:prstGeom prst="rect">
            <a:avLst/>
          </a:prstGeom>
        </p:spPr>
      </p:pic>
    </p:spTree>
    <p:extLst>
      <p:ext uri="{BB962C8B-B14F-4D97-AF65-F5344CB8AC3E}">
        <p14:creationId xmlns:p14="http://schemas.microsoft.com/office/powerpoint/2010/main" val="1748495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223CFF96-F9AA-DF5F-EF9E-B540733B478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E9429F0-0353-F749-DD97-6A7A56608BB0}"/>
              </a:ext>
            </a:extLst>
          </p:cNvPr>
          <p:cNvSpPr/>
          <p:nvPr/>
        </p:nvSpPr>
        <p:spPr>
          <a:xfrm>
            <a:off x="1307592" y="621792"/>
            <a:ext cx="9619488" cy="749808"/>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77A00C1-ED1D-5017-733A-C4B40F45B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 y="1884564"/>
            <a:ext cx="12192000" cy="2771845"/>
          </a:xfrm>
          <a:prstGeom prst="rect">
            <a:avLst/>
          </a:prstGeom>
        </p:spPr>
      </p:pic>
      <p:sp>
        <p:nvSpPr>
          <p:cNvPr id="6" name="Title 5">
            <a:extLst>
              <a:ext uri="{FF2B5EF4-FFF2-40B4-BE49-F238E27FC236}">
                <a16:creationId xmlns:a16="http://schemas.microsoft.com/office/drawing/2014/main" id="{89B050E2-A6C3-E1D9-654F-454FDDD08DF9}"/>
              </a:ext>
            </a:extLst>
          </p:cNvPr>
          <p:cNvSpPr>
            <a:spLocks noGrp="1"/>
          </p:cNvSpPr>
          <p:nvPr>
            <p:ph type="title"/>
          </p:nvPr>
        </p:nvSpPr>
        <p:spPr/>
        <p:txBody>
          <a:bodyPr/>
          <a:lstStyle/>
          <a:p>
            <a:pPr algn="ctr"/>
            <a:r>
              <a:rPr lang="en-US" dirty="0">
                <a:latin typeface="Aptos Display" panose="020B0004020202020204" pitchFamily="34" charset="0"/>
              </a:rPr>
              <a:t>Gantt Chart - </a:t>
            </a:r>
            <a:r>
              <a:rPr lang="en-US" b="1" dirty="0">
                <a:latin typeface="Aptos Display" panose="020B0004020202020204" pitchFamily="34" charset="0"/>
              </a:rPr>
              <a:t>Phase #1: </a:t>
            </a:r>
            <a:r>
              <a:rPr lang="en-US" i="1" dirty="0">
                <a:latin typeface="Aptos Display" panose="020B0004020202020204" pitchFamily="34" charset="0"/>
              </a:rPr>
              <a:t>Preliminary Tasks</a:t>
            </a:r>
          </a:p>
        </p:txBody>
      </p:sp>
      <p:grpSp>
        <p:nvGrpSpPr>
          <p:cNvPr id="12" name="Group 11">
            <a:extLst>
              <a:ext uri="{FF2B5EF4-FFF2-40B4-BE49-F238E27FC236}">
                <a16:creationId xmlns:a16="http://schemas.microsoft.com/office/drawing/2014/main" id="{6C62923F-8394-A0AD-F5F7-3FC385D8F786}"/>
              </a:ext>
            </a:extLst>
          </p:cNvPr>
          <p:cNvGrpSpPr/>
          <p:nvPr/>
        </p:nvGrpSpPr>
        <p:grpSpPr>
          <a:xfrm>
            <a:off x="3887724" y="4741644"/>
            <a:ext cx="6528816" cy="2771845"/>
            <a:chOff x="3887724" y="4814922"/>
            <a:chExt cx="6528816" cy="2862322"/>
          </a:xfrm>
        </p:grpSpPr>
        <p:sp>
          <p:nvSpPr>
            <p:cNvPr id="11" name="Rectangle 10">
              <a:extLst>
                <a:ext uri="{FF2B5EF4-FFF2-40B4-BE49-F238E27FC236}">
                  <a16:creationId xmlns:a16="http://schemas.microsoft.com/office/drawing/2014/main" id="{3898272F-EC11-9669-D3F4-E9C9290B5278}"/>
                </a:ext>
              </a:extLst>
            </p:cNvPr>
            <p:cNvSpPr>
              <a:spLocks/>
            </p:cNvSpPr>
            <p:nvPr/>
          </p:nvSpPr>
          <p:spPr>
            <a:xfrm>
              <a:off x="3887724" y="4814922"/>
              <a:ext cx="5512308" cy="2043078"/>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10A15BF-13EE-1826-E5E6-06DE1BE72D97}"/>
                </a:ext>
              </a:extLst>
            </p:cNvPr>
            <p:cNvSpPr txBox="1">
              <a:spLocks/>
            </p:cNvSpPr>
            <p:nvPr/>
          </p:nvSpPr>
          <p:spPr>
            <a:xfrm>
              <a:off x="4088892" y="4814922"/>
              <a:ext cx="6327648" cy="2862322"/>
            </a:xfrm>
            <a:prstGeom prst="rect">
              <a:avLst/>
            </a:prstGeom>
            <a:noFill/>
          </p:spPr>
          <p:txBody>
            <a:bodyPr wrap="square" rtlCol="0">
              <a:spAutoFit/>
            </a:bodyPr>
            <a:lstStyle/>
            <a:p>
              <a:r>
                <a:rPr lang="en-US" dirty="0"/>
                <a:t>Color Key for Gantt Chart – </a:t>
              </a:r>
              <a:r>
                <a:rPr lang="en-US" b="1" dirty="0"/>
                <a:t>Phase #1:</a:t>
              </a:r>
              <a:r>
                <a:rPr lang="en-US" dirty="0"/>
                <a:t> </a:t>
              </a:r>
              <a:r>
                <a:rPr lang="en-US" i="1" dirty="0"/>
                <a:t>Preliminary Tasks</a:t>
              </a:r>
            </a:p>
            <a:p>
              <a:pPr marL="285750" indent="-285750">
                <a:buFont typeface="Arial" panose="020B0604020202020204" pitchFamily="34" charset="0"/>
                <a:buChar char="•"/>
              </a:pPr>
              <a:r>
                <a:rPr lang="en-US" b="1" dirty="0">
                  <a:solidFill>
                    <a:srgbClr val="FFFF2D"/>
                  </a:solidFill>
                </a:rPr>
                <a:t>Yellow</a:t>
              </a:r>
              <a:r>
                <a:rPr lang="en-US" dirty="0">
                  <a:solidFill>
                    <a:srgbClr val="FFFF2D"/>
                  </a:solidFill>
                </a:rPr>
                <a:t> = </a:t>
              </a:r>
              <a:r>
                <a:rPr lang="en-US" u="sng" dirty="0">
                  <a:solidFill>
                    <a:srgbClr val="FFFF2D"/>
                  </a:solidFill>
                </a:rPr>
                <a:t>Overall Project Timeline</a:t>
              </a:r>
            </a:p>
            <a:p>
              <a:pPr marL="285750" indent="-285750">
                <a:buFont typeface="Arial" panose="020B0604020202020204" pitchFamily="34" charset="0"/>
                <a:buChar char="•"/>
              </a:pPr>
              <a:r>
                <a:rPr lang="en-US" b="1" dirty="0">
                  <a:solidFill>
                    <a:srgbClr val="0A696D"/>
                  </a:solidFill>
                </a:rPr>
                <a:t>Turquoise</a:t>
              </a:r>
              <a:r>
                <a:rPr lang="en-US" dirty="0">
                  <a:solidFill>
                    <a:srgbClr val="0A696D"/>
                  </a:solidFill>
                </a:rPr>
                <a:t> = A </a:t>
              </a:r>
              <a:r>
                <a:rPr lang="en-US" u="sng" dirty="0">
                  <a:solidFill>
                    <a:srgbClr val="0A696D"/>
                  </a:solidFill>
                </a:rPr>
                <a:t>Main Phase Timeline</a:t>
              </a:r>
            </a:p>
            <a:p>
              <a:pPr marL="285750" indent="-285750">
                <a:buFont typeface="Arial" panose="020B0604020202020204" pitchFamily="34" charset="0"/>
                <a:buChar char="•"/>
              </a:pPr>
              <a:r>
                <a:rPr lang="en-US" b="1" dirty="0">
                  <a:solidFill>
                    <a:srgbClr val="000000"/>
                  </a:solidFill>
                </a:rPr>
                <a:t>Black</a:t>
              </a:r>
              <a:r>
                <a:rPr lang="en-US" dirty="0">
                  <a:solidFill>
                    <a:srgbClr val="000000"/>
                  </a:solidFill>
                </a:rPr>
                <a:t> = A Task Completed by </a:t>
              </a:r>
              <a:r>
                <a:rPr lang="en-US" b="1" u="sng" dirty="0">
                  <a:solidFill>
                    <a:srgbClr val="000000"/>
                  </a:solidFill>
                </a:rPr>
                <a:t>Everyone</a:t>
              </a:r>
            </a:p>
            <a:p>
              <a:pPr marL="285750" indent="-285750">
                <a:buFont typeface="Arial" panose="020B0604020202020204" pitchFamily="34" charset="0"/>
                <a:buChar char="•"/>
              </a:pPr>
              <a:r>
                <a:rPr lang="en-US" b="1" dirty="0">
                  <a:solidFill>
                    <a:srgbClr val="692697"/>
                  </a:solidFill>
                </a:rPr>
                <a:t>Purple</a:t>
              </a:r>
              <a:r>
                <a:rPr lang="en-US" dirty="0">
                  <a:solidFill>
                    <a:srgbClr val="692697"/>
                  </a:solidFill>
                </a:rPr>
                <a:t> = A Task Completed by </a:t>
              </a:r>
              <a:r>
                <a:rPr lang="en-US" b="1" u="sng" dirty="0">
                  <a:solidFill>
                    <a:srgbClr val="692697"/>
                  </a:solidFill>
                </a:rPr>
                <a:t>Noah</a:t>
              </a:r>
            </a:p>
            <a:p>
              <a:pPr marL="285750" indent="-285750">
                <a:buFont typeface="Arial" panose="020B0604020202020204" pitchFamily="34" charset="0"/>
                <a:buChar char="•"/>
              </a:pPr>
              <a:r>
                <a:rPr lang="en-US" b="1" dirty="0">
                  <a:solidFill>
                    <a:srgbClr val="2EBD73"/>
                  </a:solidFill>
                </a:rPr>
                <a:t>Green</a:t>
              </a:r>
              <a:r>
                <a:rPr lang="en-US" i="1" dirty="0">
                  <a:solidFill>
                    <a:srgbClr val="2EBD73"/>
                  </a:solidFill>
                </a:rPr>
                <a:t> </a:t>
              </a:r>
              <a:r>
                <a:rPr lang="en-US" dirty="0">
                  <a:solidFill>
                    <a:srgbClr val="2EBD73"/>
                  </a:solidFill>
                </a:rPr>
                <a:t>=</a:t>
              </a:r>
              <a:r>
                <a:rPr lang="en-US" i="1" dirty="0">
                  <a:solidFill>
                    <a:srgbClr val="2EBD73"/>
                  </a:solidFill>
                </a:rPr>
                <a:t> </a:t>
              </a:r>
              <a:r>
                <a:rPr lang="en-US" dirty="0">
                  <a:solidFill>
                    <a:srgbClr val="2EBD73"/>
                  </a:solidFill>
                </a:rPr>
                <a:t>A Task Completed by </a:t>
              </a:r>
              <a:r>
                <a:rPr lang="en-US" b="1" u="sng" dirty="0">
                  <a:solidFill>
                    <a:srgbClr val="2EBD73"/>
                  </a:solidFill>
                </a:rPr>
                <a:t>Benjamin</a:t>
              </a:r>
            </a:p>
            <a:p>
              <a:pPr marL="285750" indent="-285750">
                <a:buFont typeface="Arial" panose="020B0604020202020204" pitchFamily="34" charset="0"/>
                <a:buChar char="•"/>
              </a:pPr>
              <a:r>
                <a:rPr lang="en-US" b="1" dirty="0">
                  <a:solidFill>
                    <a:srgbClr val="42C2F3"/>
                  </a:solidFill>
                </a:rPr>
                <a:t>Blue</a:t>
              </a:r>
              <a:r>
                <a:rPr lang="en-US" i="1" dirty="0">
                  <a:solidFill>
                    <a:srgbClr val="42C2F3"/>
                  </a:solidFill>
                </a:rPr>
                <a:t> </a:t>
              </a:r>
              <a:r>
                <a:rPr lang="en-US" dirty="0">
                  <a:solidFill>
                    <a:srgbClr val="42C2F3"/>
                  </a:solidFill>
                </a:rPr>
                <a:t>=</a:t>
              </a:r>
              <a:r>
                <a:rPr lang="en-US" i="1" dirty="0">
                  <a:solidFill>
                    <a:srgbClr val="42C2F3"/>
                  </a:solidFill>
                </a:rPr>
                <a:t> </a:t>
              </a:r>
              <a:r>
                <a:rPr lang="en-US" dirty="0">
                  <a:solidFill>
                    <a:srgbClr val="42C2F3"/>
                  </a:solidFill>
                </a:rPr>
                <a:t>A Task Completed by </a:t>
              </a:r>
              <a:r>
                <a:rPr lang="en-US" b="1" u="sng" dirty="0">
                  <a:solidFill>
                    <a:srgbClr val="42C2F3"/>
                  </a:solidFill>
                </a:rPr>
                <a:t>Adam</a:t>
              </a:r>
            </a:p>
            <a:p>
              <a:pPr algn="ctr"/>
              <a:endParaRPr lang="en-US" i="1" dirty="0">
                <a:solidFill>
                  <a:srgbClr val="2EBD73"/>
                </a:solidFill>
              </a:endParaRPr>
            </a:p>
            <a:p>
              <a:pPr algn="ctr"/>
              <a:endParaRPr lang="en-US" i="1" dirty="0">
                <a:solidFill>
                  <a:srgbClr val="000000"/>
                </a:solidFill>
              </a:endParaRPr>
            </a:p>
            <a:p>
              <a:pPr algn="ctr"/>
              <a:endParaRPr lang="en-US" i="1" dirty="0">
                <a:solidFill>
                  <a:srgbClr val="FFFF2D"/>
                </a:solidFill>
              </a:endParaRPr>
            </a:p>
          </p:txBody>
        </p:sp>
      </p:grpSp>
    </p:spTree>
    <p:extLst>
      <p:ext uri="{BB962C8B-B14F-4D97-AF65-F5344CB8AC3E}">
        <p14:creationId xmlns:p14="http://schemas.microsoft.com/office/powerpoint/2010/main" val="3253912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9700C9AC-0BB0-B124-8F67-D6E05BBF536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7BB540A-1CDD-B97B-0089-380BC53218A0}"/>
              </a:ext>
            </a:extLst>
          </p:cNvPr>
          <p:cNvSpPr/>
          <p:nvPr/>
        </p:nvSpPr>
        <p:spPr>
          <a:xfrm>
            <a:off x="704088" y="410845"/>
            <a:ext cx="10916412" cy="1325562"/>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DF5195D8-E783-DEC6-69AA-5CA18350CB13}"/>
              </a:ext>
            </a:extLst>
          </p:cNvPr>
          <p:cNvSpPr>
            <a:spLocks noGrp="1"/>
          </p:cNvSpPr>
          <p:nvPr>
            <p:ph type="title"/>
          </p:nvPr>
        </p:nvSpPr>
        <p:spPr>
          <a:xfrm>
            <a:off x="571500" y="410845"/>
            <a:ext cx="11049000" cy="1325563"/>
          </a:xfrm>
        </p:spPr>
        <p:txBody>
          <a:bodyPr/>
          <a:lstStyle/>
          <a:p>
            <a:pPr algn="ctr"/>
            <a:r>
              <a:rPr lang="en-US" dirty="0">
                <a:latin typeface="Aptos Display" panose="020B0004020202020204" pitchFamily="34" charset="0"/>
              </a:rPr>
              <a:t>Gantt Chart - </a:t>
            </a:r>
            <a:r>
              <a:rPr lang="en-US" b="1" dirty="0">
                <a:latin typeface="Aptos Display" panose="020B0004020202020204" pitchFamily="34" charset="0"/>
              </a:rPr>
              <a:t>Phase #2: </a:t>
            </a:r>
            <a:r>
              <a:rPr lang="en-US" i="1" dirty="0">
                <a:latin typeface="Aptos Display" panose="020B0004020202020204" pitchFamily="34" charset="0"/>
              </a:rPr>
              <a:t>The Core Development Part #1: Planting The Foundation</a:t>
            </a:r>
          </a:p>
        </p:txBody>
      </p:sp>
      <p:pic>
        <p:nvPicPr>
          <p:cNvPr id="3" name="Picture 2">
            <a:extLst>
              <a:ext uri="{FF2B5EF4-FFF2-40B4-BE49-F238E27FC236}">
                <a16:creationId xmlns:a16="http://schemas.microsoft.com/office/drawing/2014/main" id="{64F6808D-FEE9-4692-D589-23C32503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62726"/>
            <a:ext cx="12192000" cy="2132548"/>
          </a:xfrm>
          <a:prstGeom prst="rect">
            <a:avLst/>
          </a:prstGeom>
        </p:spPr>
      </p:pic>
      <p:grpSp>
        <p:nvGrpSpPr>
          <p:cNvPr id="7" name="Group 6">
            <a:extLst>
              <a:ext uri="{FF2B5EF4-FFF2-40B4-BE49-F238E27FC236}">
                <a16:creationId xmlns:a16="http://schemas.microsoft.com/office/drawing/2014/main" id="{58A3D090-CCC4-DF1D-D9A6-9897D5AB4509}"/>
              </a:ext>
            </a:extLst>
          </p:cNvPr>
          <p:cNvGrpSpPr/>
          <p:nvPr/>
        </p:nvGrpSpPr>
        <p:grpSpPr>
          <a:xfrm>
            <a:off x="1677256" y="4686906"/>
            <a:ext cx="8970076" cy="2862322"/>
            <a:chOff x="4088892" y="4814922"/>
            <a:chExt cx="6327648" cy="2862322"/>
          </a:xfrm>
        </p:grpSpPr>
        <p:sp>
          <p:nvSpPr>
            <p:cNvPr id="9" name="Rectangle 8">
              <a:extLst>
                <a:ext uri="{FF2B5EF4-FFF2-40B4-BE49-F238E27FC236}">
                  <a16:creationId xmlns:a16="http://schemas.microsoft.com/office/drawing/2014/main" id="{E73A56C5-FEAB-378C-48F2-D0DB5991E99D}"/>
                </a:ext>
              </a:extLst>
            </p:cNvPr>
            <p:cNvSpPr>
              <a:spLocks/>
            </p:cNvSpPr>
            <p:nvPr/>
          </p:nvSpPr>
          <p:spPr>
            <a:xfrm>
              <a:off x="4088892" y="4814922"/>
              <a:ext cx="6327648" cy="175110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9A1C95A-64BC-88A9-11C8-4F298AE71AB6}"/>
                </a:ext>
              </a:extLst>
            </p:cNvPr>
            <p:cNvSpPr txBox="1">
              <a:spLocks/>
            </p:cNvSpPr>
            <p:nvPr/>
          </p:nvSpPr>
          <p:spPr>
            <a:xfrm>
              <a:off x="4088892" y="4814922"/>
              <a:ext cx="6327648" cy="2862322"/>
            </a:xfrm>
            <a:prstGeom prst="rect">
              <a:avLst/>
            </a:prstGeom>
            <a:noFill/>
          </p:spPr>
          <p:txBody>
            <a:bodyPr wrap="square" rtlCol="0">
              <a:spAutoFit/>
            </a:bodyPr>
            <a:lstStyle/>
            <a:p>
              <a:r>
                <a:rPr lang="en-US" dirty="0"/>
                <a:t>Color Key for Gantt Chart – </a:t>
              </a:r>
              <a:r>
                <a:rPr lang="en-US" b="1" dirty="0"/>
                <a:t>Phase #2:</a:t>
              </a:r>
              <a:r>
                <a:rPr lang="en-US" dirty="0"/>
                <a:t> </a:t>
              </a:r>
              <a:r>
                <a:rPr lang="en-US" i="1" dirty="0"/>
                <a:t>The Core Development, Part #1: Planting The Foundation</a:t>
              </a:r>
            </a:p>
            <a:p>
              <a:pPr marL="285750" indent="-285750" algn="ctr">
                <a:buFont typeface="Arial" panose="020B0604020202020204" pitchFamily="34" charset="0"/>
                <a:buChar char="•"/>
              </a:pPr>
              <a:r>
                <a:rPr lang="en-US" b="1" dirty="0">
                  <a:solidFill>
                    <a:srgbClr val="0A696D"/>
                  </a:solidFill>
                </a:rPr>
                <a:t>Turquoise</a:t>
              </a:r>
              <a:r>
                <a:rPr lang="en-US" dirty="0">
                  <a:solidFill>
                    <a:srgbClr val="0A696D"/>
                  </a:solidFill>
                </a:rPr>
                <a:t> = A </a:t>
              </a:r>
              <a:r>
                <a:rPr lang="en-US" u="sng" dirty="0">
                  <a:solidFill>
                    <a:srgbClr val="0A696D"/>
                  </a:solidFill>
                </a:rPr>
                <a:t>Main-Phase Timeline</a:t>
              </a:r>
              <a:endParaRPr lang="en-US" dirty="0">
                <a:solidFill>
                  <a:srgbClr val="0A696D"/>
                </a:solidFill>
              </a:endParaRPr>
            </a:p>
            <a:p>
              <a:pPr marL="285750" indent="-285750" algn="ctr">
                <a:buFont typeface="Arial" panose="020B0604020202020204" pitchFamily="34" charset="0"/>
                <a:buChar char="•"/>
              </a:pPr>
              <a:r>
                <a:rPr lang="en-US" b="1" dirty="0">
                  <a:solidFill>
                    <a:srgbClr val="0D116B"/>
                  </a:solidFill>
                </a:rPr>
                <a:t>Navy Blue = </a:t>
              </a:r>
              <a:r>
                <a:rPr lang="en-US" dirty="0">
                  <a:solidFill>
                    <a:srgbClr val="0D116B"/>
                  </a:solidFill>
                </a:rPr>
                <a:t>A </a:t>
              </a:r>
              <a:r>
                <a:rPr lang="en-US" u="sng" dirty="0">
                  <a:solidFill>
                    <a:srgbClr val="0D116B"/>
                  </a:solidFill>
                </a:rPr>
                <a:t>Sub-Phase Timeline</a:t>
              </a:r>
              <a:endParaRPr lang="en-US" b="1" u="sng" dirty="0">
                <a:solidFill>
                  <a:srgbClr val="0D116B"/>
                </a:solidFill>
              </a:endParaRPr>
            </a:p>
            <a:p>
              <a:pPr marL="285750" indent="-285750" algn="ctr">
                <a:buFont typeface="Arial" panose="020B0604020202020204" pitchFamily="34" charset="0"/>
                <a:buChar char="•"/>
              </a:pPr>
              <a:r>
                <a:rPr lang="en-US" b="1" dirty="0">
                  <a:solidFill>
                    <a:srgbClr val="FFCD56"/>
                  </a:solidFill>
                </a:rPr>
                <a:t>Orange</a:t>
              </a:r>
              <a:r>
                <a:rPr lang="en-US" dirty="0">
                  <a:solidFill>
                    <a:srgbClr val="FFCD56"/>
                  </a:solidFill>
                </a:rPr>
                <a:t> = A Task Completed by </a:t>
              </a:r>
              <a:r>
                <a:rPr lang="en-US" b="1" u="sng" dirty="0">
                  <a:solidFill>
                    <a:srgbClr val="FFCD56"/>
                  </a:solidFill>
                </a:rPr>
                <a:t>Darren</a:t>
              </a:r>
            </a:p>
            <a:p>
              <a:pPr marL="285750" indent="-285750" algn="ctr">
                <a:buFont typeface="Arial" panose="020B0604020202020204" pitchFamily="34" charset="0"/>
                <a:buChar char="•"/>
              </a:pPr>
              <a:r>
                <a:rPr lang="en-US" b="1" dirty="0">
                  <a:solidFill>
                    <a:srgbClr val="42C2F3"/>
                  </a:solidFill>
                </a:rPr>
                <a:t>Blue</a:t>
              </a:r>
              <a:r>
                <a:rPr lang="en-US" i="1" dirty="0">
                  <a:solidFill>
                    <a:srgbClr val="42C2F3"/>
                  </a:solidFill>
                </a:rPr>
                <a:t> </a:t>
              </a:r>
              <a:r>
                <a:rPr lang="en-US" dirty="0">
                  <a:solidFill>
                    <a:srgbClr val="42C2F3"/>
                  </a:solidFill>
                </a:rPr>
                <a:t>=</a:t>
              </a:r>
              <a:r>
                <a:rPr lang="en-US" i="1" dirty="0">
                  <a:solidFill>
                    <a:srgbClr val="42C2F3"/>
                  </a:solidFill>
                </a:rPr>
                <a:t> </a:t>
              </a:r>
              <a:r>
                <a:rPr lang="en-US" dirty="0">
                  <a:solidFill>
                    <a:srgbClr val="42C2F3"/>
                  </a:solidFill>
                </a:rPr>
                <a:t>A Task Completed by </a:t>
              </a:r>
              <a:r>
                <a:rPr lang="en-US" b="1" u="sng" dirty="0">
                  <a:solidFill>
                    <a:srgbClr val="42C2F3"/>
                  </a:solidFill>
                </a:rPr>
                <a:t>Adam</a:t>
              </a:r>
            </a:p>
            <a:p>
              <a:pPr marL="285750" indent="-285750" algn="ctr">
                <a:buFont typeface="Arial" panose="020B0604020202020204" pitchFamily="34" charset="0"/>
                <a:buChar char="•"/>
              </a:pPr>
              <a:r>
                <a:rPr lang="en-US" b="1" dirty="0">
                  <a:solidFill>
                    <a:srgbClr val="2EBD73"/>
                  </a:solidFill>
                </a:rPr>
                <a:t>Green</a:t>
              </a:r>
              <a:r>
                <a:rPr lang="en-US" i="1" dirty="0">
                  <a:solidFill>
                    <a:srgbClr val="2EBD73"/>
                  </a:solidFill>
                </a:rPr>
                <a:t> </a:t>
              </a:r>
              <a:r>
                <a:rPr lang="en-US" dirty="0">
                  <a:solidFill>
                    <a:srgbClr val="2EBD73"/>
                  </a:solidFill>
                </a:rPr>
                <a:t>=</a:t>
              </a:r>
              <a:r>
                <a:rPr lang="en-US" i="1" dirty="0">
                  <a:solidFill>
                    <a:srgbClr val="2EBD73"/>
                  </a:solidFill>
                </a:rPr>
                <a:t> </a:t>
              </a:r>
              <a:r>
                <a:rPr lang="en-US" dirty="0">
                  <a:solidFill>
                    <a:srgbClr val="2EBD73"/>
                  </a:solidFill>
                </a:rPr>
                <a:t>A Task Completed by </a:t>
              </a:r>
              <a:r>
                <a:rPr lang="en-US" b="1" u="sng" dirty="0">
                  <a:solidFill>
                    <a:srgbClr val="2EBD73"/>
                  </a:solidFill>
                </a:rPr>
                <a:t>Benjamin</a:t>
              </a:r>
              <a:endParaRPr lang="en-US" b="1" u="sng" dirty="0">
                <a:solidFill>
                  <a:srgbClr val="42C2F3"/>
                </a:solidFill>
              </a:endParaRPr>
            </a:p>
            <a:p>
              <a:pPr marL="285750" indent="-285750" algn="ctr">
                <a:buFont typeface="Arial" panose="020B0604020202020204" pitchFamily="34" charset="0"/>
                <a:buChar char="•"/>
              </a:pPr>
              <a:r>
                <a:rPr lang="en-US" b="1" dirty="0">
                  <a:solidFill>
                    <a:srgbClr val="000000"/>
                  </a:solidFill>
                </a:rPr>
                <a:t>Black</a:t>
              </a:r>
              <a:r>
                <a:rPr lang="en-US" dirty="0">
                  <a:solidFill>
                    <a:srgbClr val="000000"/>
                  </a:solidFill>
                </a:rPr>
                <a:t> = A Task Completed by </a:t>
              </a:r>
              <a:r>
                <a:rPr lang="en-US" b="1" u="sng" dirty="0">
                  <a:solidFill>
                    <a:srgbClr val="000000"/>
                  </a:solidFill>
                </a:rPr>
                <a:t>Everyone</a:t>
              </a:r>
              <a:endParaRPr lang="en-US" b="1" u="sng" dirty="0">
                <a:solidFill>
                  <a:srgbClr val="42C2F3"/>
                </a:solidFill>
              </a:endParaRPr>
            </a:p>
            <a:p>
              <a:pPr algn="ctr"/>
              <a:endParaRPr lang="en-US" i="1" dirty="0">
                <a:solidFill>
                  <a:srgbClr val="2EBD73"/>
                </a:solidFill>
              </a:endParaRPr>
            </a:p>
            <a:p>
              <a:pPr algn="ctr"/>
              <a:endParaRPr lang="en-US" i="1" dirty="0">
                <a:solidFill>
                  <a:srgbClr val="000000"/>
                </a:solidFill>
              </a:endParaRPr>
            </a:p>
            <a:p>
              <a:pPr algn="ctr"/>
              <a:endParaRPr lang="en-US" i="1" dirty="0">
                <a:solidFill>
                  <a:srgbClr val="FFFF2D"/>
                </a:solidFill>
              </a:endParaRPr>
            </a:p>
          </p:txBody>
        </p:sp>
      </p:grpSp>
    </p:spTree>
    <p:extLst>
      <p:ext uri="{BB962C8B-B14F-4D97-AF65-F5344CB8AC3E}">
        <p14:creationId xmlns:p14="http://schemas.microsoft.com/office/powerpoint/2010/main" val="1494558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06C0FFB1-CCBA-003B-15FB-F6C7646038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8F195F-9246-A1E4-F670-40582D6F3FDC}"/>
              </a:ext>
            </a:extLst>
          </p:cNvPr>
          <p:cNvSpPr>
            <a:spLocks noGrp="1"/>
          </p:cNvSpPr>
          <p:nvPr>
            <p:ph type="title"/>
          </p:nvPr>
        </p:nvSpPr>
        <p:spPr>
          <a:xfrm>
            <a:off x="3852672" y="146304"/>
            <a:ext cx="3932237" cy="704088"/>
          </a:xfrm>
        </p:spPr>
        <p:txBody>
          <a:bodyPr/>
          <a:lstStyle/>
          <a:p>
            <a:pPr algn="ctr"/>
            <a:r>
              <a:rPr lang="en-US" b="1">
                <a:latin typeface="Aptos Display" panose="020B0004020202020204" pitchFamily="34" charset="0"/>
              </a:rPr>
              <a:t>ERD Chart</a:t>
            </a:r>
          </a:p>
        </p:txBody>
      </p:sp>
      <p:pic>
        <p:nvPicPr>
          <p:cNvPr id="6" name="Picture Placeholder 5">
            <a:extLst>
              <a:ext uri="{FF2B5EF4-FFF2-40B4-BE49-F238E27FC236}">
                <a16:creationId xmlns:a16="http://schemas.microsoft.com/office/drawing/2014/main" id="{08E9B3C2-A312-FB2B-5F1C-5CAF26C7EBA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0831" r="14879"/>
          <a:stretch>
            <a:fillRect/>
          </a:stretch>
        </p:blipFill>
        <p:spPr>
          <a:xfrm>
            <a:off x="4315968" y="987425"/>
            <a:ext cx="7498080" cy="4873625"/>
          </a:xfrm>
        </p:spPr>
      </p:pic>
      <p:sp>
        <p:nvSpPr>
          <p:cNvPr id="4" name="Text Placeholder 3">
            <a:extLst>
              <a:ext uri="{FF2B5EF4-FFF2-40B4-BE49-F238E27FC236}">
                <a16:creationId xmlns:a16="http://schemas.microsoft.com/office/drawing/2014/main" id="{8C404BDD-BB8A-8626-CA5B-ABC0DA48F1EA}"/>
              </a:ext>
            </a:extLst>
          </p:cNvPr>
          <p:cNvSpPr>
            <a:spLocks noGrp="1"/>
          </p:cNvSpPr>
          <p:nvPr>
            <p:ph type="body" sz="half" idx="2"/>
          </p:nvPr>
        </p:nvSpPr>
        <p:spPr>
          <a:xfrm>
            <a:off x="568516" y="987425"/>
            <a:ext cx="3284156" cy="5337748"/>
          </a:xfrm>
        </p:spPr>
        <p:txBody>
          <a:bodyPr vert="horz" lIns="91440" tIns="45720" rIns="91440" bIns="45720" rtlCol="0" anchor="t">
            <a:normAutofit fontScale="62500" lnSpcReduction="20000"/>
          </a:bodyPr>
          <a:lstStyle/>
          <a:p>
            <a:pPr marL="285750" indent="-285750">
              <a:buFont typeface="Arial"/>
              <a:buChar char="•"/>
            </a:pPr>
            <a:r>
              <a:rPr lang="en-US" sz="2900" dirty="0">
                <a:ea typeface="+mn-lt"/>
                <a:cs typeface="+mn-lt"/>
              </a:rPr>
              <a:t>The database is structured around two core entities: </a:t>
            </a:r>
            <a:r>
              <a:rPr lang="en-US" sz="2900" b="1" dirty="0">
                <a:ea typeface="+mn-lt"/>
                <a:cs typeface="+mn-lt"/>
              </a:rPr>
              <a:t>Users</a:t>
            </a:r>
            <a:r>
              <a:rPr lang="en-US" sz="2900" dirty="0">
                <a:ea typeface="+mn-lt"/>
                <a:cs typeface="+mn-lt"/>
              </a:rPr>
              <a:t> and </a:t>
            </a:r>
            <a:r>
              <a:rPr lang="en-US" sz="2900" b="1" dirty="0">
                <a:ea typeface="+mn-lt"/>
                <a:cs typeface="+mn-lt"/>
              </a:rPr>
              <a:t>Contacts</a:t>
            </a:r>
            <a:r>
              <a:rPr lang="en-US" sz="2900" dirty="0">
                <a:ea typeface="+mn-lt"/>
                <a:cs typeface="+mn-lt"/>
              </a:rPr>
              <a:t>.</a:t>
            </a:r>
            <a:endParaRPr lang="en-US" sz="2900" dirty="0">
              <a:ea typeface="Calibri"/>
              <a:cs typeface="Calibri"/>
            </a:endParaRPr>
          </a:p>
          <a:p>
            <a:pPr marL="285750" indent="-285750">
              <a:buFont typeface="Arial"/>
              <a:buChar char="•"/>
            </a:pPr>
            <a:r>
              <a:rPr lang="en-US" sz="2900" dirty="0">
                <a:ea typeface="+mn-lt"/>
                <a:cs typeface="+mn-lt"/>
              </a:rPr>
              <a:t>A </a:t>
            </a:r>
            <a:r>
              <a:rPr lang="en-US" sz="2900" b="1" dirty="0">
                <a:ea typeface="+mn-lt"/>
                <a:cs typeface="+mn-lt"/>
              </a:rPr>
              <a:t>one-to-many relationship</a:t>
            </a:r>
            <a:r>
              <a:rPr lang="en-US" sz="2900" dirty="0">
                <a:ea typeface="+mn-lt"/>
                <a:cs typeface="+mn-lt"/>
              </a:rPr>
              <a:t> is used because one user can have many contacts, but each contact belongs to exactly one user.</a:t>
            </a:r>
            <a:endParaRPr lang="en-US" sz="2900" dirty="0">
              <a:ea typeface="Calibri"/>
              <a:cs typeface="Calibri"/>
            </a:endParaRPr>
          </a:p>
          <a:p>
            <a:pPr marL="285750" indent="-285750">
              <a:buFont typeface="Arial"/>
              <a:buChar char="•"/>
            </a:pPr>
            <a:r>
              <a:rPr lang="en-US" sz="2900" dirty="0">
                <a:ea typeface="+mn-lt"/>
                <a:cs typeface="+mn-lt"/>
              </a:rPr>
              <a:t>The </a:t>
            </a:r>
            <a:r>
              <a:rPr lang="en-US" sz="2900" dirty="0" err="1">
                <a:latin typeface="Consolas"/>
              </a:rPr>
              <a:t>user_id</a:t>
            </a:r>
            <a:r>
              <a:rPr lang="en-US" sz="2900" dirty="0">
                <a:ea typeface="+mn-lt"/>
                <a:cs typeface="+mn-lt"/>
              </a:rPr>
              <a:t> in the Contacts table is a </a:t>
            </a:r>
            <a:r>
              <a:rPr lang="en-US" sz="2900" b="1" dirty="0">
                <a:ea typeface="+mn-lt"/>
                <a:cs typeface="+mn-lt"/>
              </a:rPr>
              <a:t>foreign key</a:t>
            </a:r>
            <a:r>
              <a:rPr lang="en-US" sz="2900" dirty="0">
                <a:ea typeface="+mn-lt"/>
                <a:cs typeface="+mn-lt"/>
              </a:rPr>
              <a:t> that enforces data ownership and prevents cross-user access.</a:t>
            </a:r>
            <a:endParaRPr lang="en-US" sz="2900" dirty="0">
              <a:ea typeface="Calibri"/>
              <a:cs typeface="Calibri"/>
            </a:endParaRPr>
          </a:p>
          <a:p>
            <a:pPr marL="285750" indent="-285750">
              <a:buFont typeface="Arial"/>
              <a:buChar char="•"/>
            </a:pPr>
            <a:r>
              <a:rPr lang="en-US" sz="2900" dirty="0">
                <a:ea typeface="+mn-lt"/>
                <a:cs typeface="+mn-lt"/>
              </a:rPr>
              <a:t>Separate tables were used to maintain </a:t>
            </a:r>
            <a:r>
              <a:rPr lang="en-US" sz="2900" b="1" dirty="0">
                <a:ea typeface="+mn-lt"/>
                <a:cs typeface="+mn-lt"/>
              </a:rPr>
              <a:t>data isolation, security, and normalization</a:t>
            </a:r>
            <a:r>
              <a:rPr lang="en-US" sz="2900" dirty="0">
                <a:ea typeface="+mn-lt"/>
                <a:cs typeface="+mn-lt"/>
              </a:rPr>
              <a:t>.</a:t>
            </a:r>
            <a:endParaRPr lang="en-US" sz="2900" dirty="0">
              <a:ea typeface="Calibri"/>
              <a:cs typeface="Calibri"/>
            </a:endParaRPr>
          </a:p>
          <a:p>
            <a:pPr marL="285750" indent="-285750">
              <a:buFont typeface="Arial"/>
              <a:buChar char="•"/>
            </a:pPr>
            <a:r>
              <a:rPr lang="en-US" sz="2900" dirty="0">
                <a:ea typeface="+mn-lt"/>
                <a:cs typeface="+mn-lt"/>
              </a:rPr>
              <a:t>Passwords are stored as </a:t>
            </a:r>
            <a:r>
              <a:rPr lang="en-US" sz="2900" dirty="0" err="1">
                <a:latin typeface="Consolas"/>
              </a:rPr>
              <a:t>hashed_password</a:t>
            </a:r>
            <a:r>
              <a:rPr lang="en-US" sz="2900" dirty="0">
                <a:ea typeface="+mn-lt"/>
                <a:cs typeface="+mn-lt"/>
              </a:rPr>
              <a:t> to follow basic security best practices.</a:t>
            </a:r>
            <a:endParaRPr lang="en-US" sz="2900" dirty="0">
              <a:ea typeface="Calibri"/>
              <a:cs typeface="Calibri"/>
            </a:endParaRPr>
          </a:p>
          <a:p>
            <a:pPr marL="285750" indent="-285750">
              <a:buFont typeface="Arial"/>
              <a:buChar char="•"/>
            </a:pPr>
            <a:r>
              <a:rPr lang="en-US" sz="2900" dirty="0">
                <a:ea typeface="+mn-lt"/>
                <a:cs typeface="+mn-lt"/>
              </a:rPr>
              <a:t>The structure supports all CRUD operations efficiently while keeping the schema simple and scalable.</a:t>
            </a:r>
            <a:endParaRPr lang="en-US" sz="2900"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64034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D2FFEB6D-10F9-DA55-4064-D460A9F4F00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EBBD8C8-675B-E081-6807-C55D4D5747A2}"/>
              </a:ext>
            </a:extLst>
          </p:cNvPr>
          <p:cNvSpPr/>
          <p:nvPr/>
        </p:nvSpPr>
        <p:spPr>
          <a:xfrm>
            <a:off x="704088" y="410845"/>
            <a:ext cx="10916412" cy="1325562"/>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6DA6696D-587C-CD79-1853-9EFBA6600D1B}"/>
              </a:ext>
            </a:extLst>
          </p:cNvPr>
          <p:cNvSpPr>
            <a:spLocks noGrp="1"/>
          </p:cNvSpPr>
          <p:nvPr>
            <p:ph type="title"/>
          </p:nvPr>
        </p:nvSpPr>
        <p:spPr>
          <a:xfrm>
            <a:off x="571500" y="410845"/>
            <a:ext cx="11049000" cy="1325563"/>
          </a:xfrm>
        </p:spPr>
        <p:txBody>
          <a:bodyPr/>
          <a:lstStyle/>
          <a:p>
            <a:pPr algn="ctr"/>
            <a:r>
              <a:rPr lang="en-US" dirty="0">
                <a:latin typeface="Aptos Display" panose="020B0004020202020204" pitchFamily="34" charset="0"/>
              </a:rPr>
              <a:t>Gantt Chart - </a:t>
            </a:r>
            <a:r>
              <a:rPr lang="en-US" b="1" dirty="0">
                <a:latin typeface="Aptos Display" panose="020B0004020202020204" pitchFamily="34" charset="0"/>
              </a:rPr>
              <a:t>Phase #2: </a:t>
            </a:r>
            <a:r>
              <a:rPr lang="en-US" i="1" dirty="0">
                <a:latin typeface="Aptos Display" panose="020B0004020202020204" pitchFamily="34" charset="0"/>
              </a:rPr>
              <a:t>The Core Development Part #2: Building to Full Functionality</a:t>
            </a:r>
          </a:p>
        </p:txBody>
      </p:sp>
      <p:pic>
        <p:nvPicPr>
          <p:cNvPr id="3" name="Picture 2">
            <a:extLst>
              <a:ext uri="{FF2B5EF4-FFF2-40B4-BE49-F238E27FC236}">
                <a16:creationId xmlns:a16="http://schemas.microsoft.com/office/drawing/2014/main" id="{EC3405C7-1FDB-76E2-A066-A0763A69DC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73722" y="2181451"/>
            <a:ext cx="7426838" cy="3032234"/>
          </a:xfrm>
          <a:prstGeom prst="rect">
            <a:avLst/>
          </a:prstGeom>
        </p:spPr>
      </p:pic>
      <p:grpSp>
        <p:nvGrpSpPr>
          <p:cNvPr id="2" name="Group 1">
            <a:extLst>
              <a:ext uri="{FF2B5EF4-FFF2-40B4-BE49-F238E27FC236}">
                <a16:creationId xmlns:a16="http://schemas.microsoft.com/office/drawing/2014/main" id="{7ECEAFCD-B60C-C67A-48C7-A086A35B674D}"/>
              </a:ext>
            </a:extLst>
          </p:cNvPr>
          <p:cNvGrpSpPr/>
          <p:nvPr/>
        </p:nvGrpSpPr>
        <p:grpSpPr>
          <a:xfrm>
            <a:off x="91440" y="3632607"/>
            <a:ext cx="4462272" cy="3970318"/>
            <a:chOff x="4088892" y="4814922"/>
            <a:chExt cx="6327648" cy="2198849"/>
          </a:xfrm>
        </p:grpSpPr>
        <p:sp>
          <p:nvSpPr>
            <p:cNvPr id="4" name="Rectangle 3">
              <a:extLst>
                <a:ext uri="{FF2B5EF4-FFF2-40B4-BE49-F238E27FC236}">
                  <a16:creationId xmlns:a16="http://schemas.microsoft.com/office/drawing/2014/main" id="{9D10A685-10EA-BA30-5AAA-12DA166678F4}"/>
                </a:ext>
              </a:extLst>
            </p:cNvPr>
            <p:cNvSpPr>
              <a:spLocks/>
            </p:cNvSpPr>
            <p:nvPr/>
          </p:nvSpPr>
          <p:spPr>
            <a:xfrm>
              <a:off x="4088892" y="4814922"/>
              <a:ext cx="6327648" cy="175110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9E565F-1CAA-467E-D658-2735A2BB307C}"/>
                </a:ext>
              </a:extLst>
            </p:cNvPr>
            <p:cNvSpPr txBox="1">
              <a:spLocks/>
            </p:cNvSpPr>
            <p:nvPr/>
          </p:nvSpPr>
          <p:spPr>
            <a:xfrm>
              <a:off x="4088892" y="4814922"/>
              <a:ext cx="6327648" cy="2198849"/>
            </a:xfrm>
            <a:prstGeom prst="rect">
              <a:avLst/>
            </a:prstGeom>
            <a:noFill/>
          </p:spPr>
          <p:txBody>
            <a:bodyPr wrap="square" rtlCol="0">
              <a:spAutoFit/>
            </a:bodyPr>
            <a:lstStyle/>
            <a:p>
              <a:r>
                <a:rPr lang="en-US" dirty="0"/>
                <a:t>Color Key for Gantt Chart – </a:t>
              </a:r>
              <a:r>
                <a:rPr lang="en-US" b="1" dirty="0"/>
                <a:t>Phase #2:</a:t>
              </a:r>
              <a:r>
                <a:rPr lang="en-US" dirty="0"/>
                <a:t> </a:t>
              </a:r>
              <a:r>
                <a:rPr lang="en-US" i="1" dirty="0"/>
                <a:t>The Core Development, Part #2: Building to Full Functionality</a:t>
              </a:r>
            </a:p>
            <a:p>
              <a:pPr marL="285750" indent="-285750" algn="ctr">
                <a:buFont typeface="Arial" panose="020B0604020202020204" pitchFamily="34" charset="0"/>
                <a:buChar char="•"/>
              </a:pPr>
              <a:r>
                <a:rPr lang="en-US" b="1" dirty="0">
                  <a:solidFill>
                    <a:srgbClr val="0A696D"/>
                  </a:solidFill>
                </a:rPr>
                <a:t>Turquoise</a:t>
              </a:r>
              <a:r>
                <a:rPr lang="en-US" dirty="0">
                  <a:solidFill>
                    <a:srgbClr val="0A696D"/>
                  </a:solidFill>
                </a:rPr>
                <a:t> = A </a:t>
              </a:r>
              <a:r>
                <a:rPr lang="en-US" u="sng" dirty="0">
                  <a:solidFill>
                    <a:srgbClr val="0A696D"/>
                  </a:solidFill>
                </a:rPr>
                <a:t>Main-Phase Timeline</a:t>
              </a:r>
              <a:endParaRPr lang="en-US" dirty="0">
                <a:solidFill>
                  <a:srgbClr val="0A696D"/>
                </a:solidFill>
              </a:endParaRPr>
            </a:p>
            <a:p>
              <a:pPr marL="285750" indent="-285750" algn="ctr">
                <a:buFont typeface="Arial" panose="020B0604020202020204" pitchFamily="34" charset="0"/>
                <a:buChar char="•"/>
              </a:pPr>
              <a:r>
                <a:rPr lang="en-US" b="1" dirty="0">
                  <a:solidFill>
                    <a:srgbClr val="0D116B"/>
                  </a:solidFill>
                </a:rPr>
                <a:t>Navy Blue = </a:t>
              </a:r>
              <a:r>
                <a:rPr lang="en-US" dirty="0">
                  <a:solidFill>
                    <a:srgbClr val="0D116B"/>
                  </a:solidFill>
                </a:rPr>
                <a:t>A </a:t>
              </a:r>
              <a:r>
                <a:rPr lang="en-US" u="sng" dirty="0">
                  <a:solidFill>
                    <a:srgbClr val="0D116B"/>
                  </a:solidFill>
                </a:rPr>
                <a:t>Sub-Phase Timeline</a:t>
              </a:r>
            </a:p>
            <a:p>
              <a:pPr marL="285750" indent="-285750" algn="ctr">
                <a:buFont typeface="Arial" panose="020B0604020202020204" pitchFamily="34" charset="0"/>
                <a:buChar char="•"/>
              </a:pPr>
              <a:r>
                <a:rPr lang="en-US" b="1" dirty="0">
                  <a:solidFill>
                    <a:srgbClr val="692697"/>
                  </a:solidFill>
                </a:rPr>
                <a:t>Purple</a:t>
              </a:r>
              <a:r>
                <a:rPr lang="en-US" dirty="0">
                  <a:solidFill>
                    <a:srgbClr val="692697"/>
                  </a:solidFill>
                </a:rPr>
                <a:t> = A Task Completed by </a:t>
              </a:r>
              <a:r>
                <a:rPr lang="en-US" b="1" u="sng" dirty="0">
                  <a:solidFill>
                    <a:srgbClr val="692697"/>
                  </a:solidFill>
                </a:rPr>
                <a:t>Noah</a:t>
              </a:r>
            </a:p>
            <a:p>
              <a:pPr marL="285750" indent="-285750" algn="ctr">
                <a:buFont typeface="Arial" panose="020B0604020202020204" pitchFamily="34" charset="0"/>
                <a:buChar char="•"/>
              </a:pPr>
              <a:r>
                <a:rPr lang="en-US" b="1" dirty="0">
                  <a:solidFill>
                    <a:srgbClr val="FF00FF"/>
                  </a:solidFill>
                </a:rPr>
                <a:t>Pink</a:t>
              </a:r>
              <a:r>
                <a:rPr lang="en-US" dirty="0">
                  <a:solidFill>
                    <a:srgbClr val="FF00FF"/>
                  </a:solidFill>
                </a:rPr>
                <a:t> = A Task Completed by </a:t>
              </a:r>
              <a:r>
                <a:rPr lang="en-US" b="1" u="sng" dirty="0">
                  <a:solidFill>
                    <a:srgbClr val="FF00FF"/>
                  </a:solidFill>
                </a:rPr>
                <a:t>Andrew</a:t>
              </a:r>
            </a:p>
            <a:p>
              <a:pPr marL="285750" indent="-285750" algn="ctr">
                <a:buFont typeface="Arial" panose="020B0604020202020204" pitchFamily="34" charset="0"/>
                <a:buChar char="•"/>
              </a:pPr>
              <a:r>
                <a:rPr lang="en-US" b="1" dirty="0">
                  <a:solidFill>
                    <a:srgbClr val="00FFFF"/>
                  </a:solidFill>
                </a:rPr>
                <a:t>Ice Blue</a:t>
              </a:r>
              <a:r>
                <a:rPr lang="en-US" dirty="0">
                  <a:solidFill>
                    <a:srgbClr val="00FFFF"/>
                  </a:solidFill>
                </a:rPr>
                <a:t> = A Task Completed by </a:t>
              </a:r>
              <a:r>
                <a:rPr lang="en-US" b="1" u="sng" dirty="0">
                  <a:solidFill>
                    <a:srgbClr val="00FFFF"/>
                  </a:solidFill>
                </a:rPr>
                <a:t>Pranav</a:t>
              </a:r>
            </a:p>
            <a:p>
              <a:pPr marL="285750" indent="-285750" algn="ctr">
                <a:buFont typeface="Arial" panose="020B0604020202020204" pitchFamily="34" charset="0"/>
                <a:buChar char="•"/>
              </a:pPr>
              <a:r>
                <a:rPr lang="en-US" b="1" dirty="0">
                  <a:solidFill>
                    <a:srgbClr val="FFCD56"/>
                  </a:solidFill>
                </a:rPr>
                <a:t>Orange</a:t>
              </a:r>
              <a:r>
                <a:rPr lang="en-US" dirty="0">
                  <a:solidFill>
                    <a:srgbClr val="FFCD56"/>
                  </a:solidFill>
                </a:rPr>
                <a:t> = A Task Completed by </a:t>
              </a:r>
              <a:r>
                <a:rPr lang="en-US" b="1" u="sng" dirty="0">
                  <a:solidFill>
                    <a:srgbClr val="FFCD56"/>
                  </a:solidFill>
                </a:rPr>
                <a:t>Darren</a:t>
              </a:r>
              <a:endParaRPr lang="en-US" b="1" u="sng" dirty="0">
                <a:solidFill>
                  <a:srgbClr val="692697"/>
                </a:solidFill>
              </a:endParaRPr>
            </a:p>
            <a:p>
              <a:pPr marL="285750" indent="-285750" algn="ctr">
                <a:buFont typeface="Arial" panose="020B0604020202020204" pitchFamily="34" charset="0"/>
                <a:buChar char="•"/>
              </a:pPr>
              <a:r>
                <a:rPr lang="en-US" b="1" dirty="0">
                  <a:solidFill>
                    <a:srgbClr val="42C2F3"/>
                  </a:solidFill>
                </a:rPr>
                <a:t>Blue</a:t>
              </a:r>
              <a:r>
                <a:rPr lang="en-US" i="1" dirty="0">
                  <a:solidFill>
                    <a:srgbClr val="42C2F3"/>
                  </a:solidFill>
                </a:rPr>
                <a:t> </a:t>
              </a:r>
              <a:r>
                <a:rPr lang="en-US" dirty="0">
                  <a:solidFill>
                    <a:srgbClr val="42C2F3"/>
                  </a:solidFill>
                </a:rPr>
                <a:t>=</a:t>
              </a:r>
              <a:r>
                <a:rPr lang="en-US" i="1" dirty="0">
                  <a:solidFill>
                    <a:srgbClr val="42C2F3"/>
                  </a:solidFill>
                </a:rPr>
                <a:t> </a:t>
              </a:r>
              <a:r>
                <a:rPr lang="en-US" dirty="0">
                  <a:solidFill>
                    <a:srgbClr val="42C2F3"/>
                  </a:solidFill>
                </a:rPr>
                <a:t>A Task Completed by </a:t>
              </a:r>
              <a:r>
                <a:rPr lang="en-US" b="1" u="sng" dirty="0">
                  <a:solidFill>
                    <a:srgbClr val="42C2F3"/>
                  </a:solidFill>
                </a:rPr>
                <a:t>Adam</a:t>
              </a:r>
              <a:endParaRPr lang="en-US" b="1" u="sng" dirty="0">
                <a:solidFill>
                  <a:srgbClr val="0D116B"/>
                </a:solidFill>
              </a:endParaRPr>
            </a:p>
            <a:p>
              <a:pPr marL="285750" indent="-285750" algn="ctr">
                <a:buFont typeface="Arial" panose="020B0604020202020204" pitchFamily="34" charset="0"/>
                <a:buChar char="•"/>
              </a:pPr>
              <a:r>
                <a:rPr lang="en-US" b="1" dirty="0">
                  <a:solidFill>
                    <a:srgbClr val="000000"/>
                  </a:solidFill>
                </a:rPr>
                <a:t>Black</a:t>
              </a:r>
              <a:r>
                <a:rPr lang="en-US" dirty="0">
                  <a:solidFill>
                    <a:srgbClr val="000000"/>
                  </a:solidFill>
                </a:rPr>
                <a:t> = A Task Completed by </a:t>
              </a:r>
              <a:r>
                <a:rPr lang="en-US" b="1" u="sng" dirty="0">
                  <a:solidFill>
                    <a:srgbClr val="000000"/>
                  </a:solidFill>
                </a:rPr>
                <a:t>Everyone</a:t>
              </a:r>
              <a:endParaRPr lang="en-US" b="1" u="sng" dirty="0">
                <a:solidFill>
                  <a:srgbClr val="42C2F3"/>
                </a:solidFill>
              </a:endParaRPr>
            </a:p>
            <a:p>
              <a:pPr algn="ctr"/>
              <a:endParaRPr lang="en-US" i="1" dirty="0">
                <a:solidFill>
                  <a:srgbClr val="2EBD73"/>
                </a:solidFill>
              </a:endParaRPr>
            </a:p>
            <a:p>
              <a:pPr algn="ctr"/>
              <a:endParaRPr lang="en-US" i="1" dirty="0">
                <a:solidFill>
                  <a:srgbClr val="000000"/>
                </a:solidFill>
              </a:endParaRPr>
            </a:p>
            <a:p>
              <a:pPr algn="ctr"/>
              <a:endParaRPr lang="en-US" i="1" dirty="0">
                <a:solidFill>
                  <a:srgbClr val="FFFF2D"/>
                </a:solidFill>
              </a:endParaRPr>
            </a:p>
          </p:txBody>
        </p:sp>
      </p:grpSp>
    </p:spTree>
    <p:extLst>
      <p:ext uri="{BB962C8B-B14F-4D97-AF65-F5344CB8AC3E}">
        <p14:creationId xmlns:p14="http://schemas.microsoft.com/office/powerpoint/2010/main" val="464205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B661C253-4AFB-6411-0632-24218636F8DA}"/>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D728FCB6-39CD-3944-931E-B8D263A11319}"/>
              </a:ext>
            </a:extLst>
          </p:cNvPr>
          <p:cNvSpPr/>
          <p:nvPr/>
        </p:nvSpPr>
        <p:spPr>
          <a:xfrm>
            <a:off x="7933398" y="227610"/>
            <a:ext cx="4071705" cy="6481948"/>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E355A26-D621-7DCC-E588-DB65BB50042B}"/>
              </a:ext>
            </a:extLst>
          </p:cNvPr>
          <p:cNvSpPr>
            <a:spLocks noGrp="1"/>
          </p:cNvSpPr>
          <p:nvPr>
            <p:ph type="title"/>
          </p:nvPr>
        </p:nvSpPr>
        <p:spPr>
          <a:xfrm>
            <a:off x="3852672" y="146304"/>
            <a:ext cx="3932237" cy="704088"/>
          </a:xfrm>
        </p:spPr>
        <p:txBody>
          <a:bodyPr>
            <a:normAutofit fontScale="90000"/>
          </a:bodyPr>
          <a:lstStyle/>
          <a:p>
            <a:pPr algn="ctr"/>
            <a:r>
              <a:rPr lang="en-US" b="1" err="1">
                <a:latin typeface="Aptos Display"/>
              </a:rPr>
              <a:t>SwaggerHub</a:t>
            </a:r>
            <a:r>
              <a:rPr lang="en-US" b="1">
                <a:latin typeface="Aptos Display"/>
              </a:rPr>
              <a:t> API Documentation</a:t>
            </a:r>
            <a:endParaRPr lang="en-US" b="1">
              <a:latin typeface="Aptos Display" panose="020B0004020202020204" pitchFamily="34" charset="0"/>
            </a:endParaRPr>
          </a:p>
        </p:txBody>
      </p:sp>
      <p:sp>
        <p:nvSpPr>
          <p:cNvPr id="4" name="Text Placeholder 3">
            <a:extLst>
              <a:ext uri="{FF2B5EF4-FFF2-40B4-BE49-F238E27FC236}">
                <a16:creationId xmlns:a16="http://schemas.microsoft.com/office/drawing/2014/main" id="{F9C50B26-6D0F-293F-9418-59704481B7FE}"/>
              </a:ext>
            </a:extLst>
          </p:cNvPr>
          <p:cNvSpPr>
            <a:spLocks noGrp="1"/>
          </p:cNvSpPr>
          <p:nvPr>
            <p:ph type="body" sz="half" idx="2"/>
          </p:nvPr>
        </p:nvSpPr>
        <p:spPr>
          <a:xfrm>
            <a:off x="124795" y="917698"/>
            <a:ext cx="3501870" cy="3811588"/>
          </a:xfrm>
        </p:spPr>
        <p:txBody>
          <a:bodyPr vert="horz" lIns="91440" tIns="45720" rIns="91440" bIns="45720" rtlCol="0" anchor="t">
            <a:noAutofit/>
          </a:bodyPr>
          <a:lstStyle/>
          <a:p>
            <a:r>
              <a:rPr lang="en-US" sz="1800" dirty="0">
                <a:ea typeface="Calibri"/>
                <a:cs typeface="Calibri"/>
              </a:rPr>
              <a:t>API Information:</a:t>
            </a:r>
          </a:p>
          <a:p>
            <a:pPr marL="285750" indent="-285750">
              <a:buFont typeface="Calibri" panose="020B0604020202020204" pitchFamily="34" charset="0"/>
              <a:buChar char="-"/>
            </a:pPr>
            <a:r>
              <a:rPr lang="en-US" sz="1800" dirty="0">
                <a:ea typeface="Calibri"/>
                <a:cs typeface="Calibri"/>
              </a:rPr>
              <a:t>REST-style</a:t>
            </a:r>
            <a:endParaRPr lang="en-US" sz="1800" dirty="0"/>
          </a:p>
          <a:p>
            <a:pPr marL="285750" indent="-285750">
              <a:buFont typeface="Calibri" panose="020B0604020202020204" pitchFamily="34" charset="0"/>
              <a:buChar char="-"/>
            </a:pPr>
            <a:r>
              <a:rPr lang="en-US" sz="1800" dirty="0">
                <a:ea typeface="Calibri"/>
                <a:cs typeface="Calibri"/>
              </a:rPr>
              <a:t>Strictly consumes and produces JSON formatted data</a:t>
            </a:r>
          </a:p>
          <a:p>
            <a:pPr marL="285750" indent="-285750">
              <a:buFont typeface="Calibri" panose="020B0604020202020204" pitchFamily="34" charset="0"/>
              <a:buChar char="-"/>
            </a:pPr>
            <a:r>
              <a:rPr lang="en-US" sz="1800" dirty="0">
                <a:ea typeface="Calibri"/>
                <a:cs typeface="Calibri"/>
              </a:rPr>
              <a:t>All API responses follow the JSON format indicate on the right</a:t>
            </a:r>
          </a:p>
          <a:p>
            <a:pPr marL="285750" indent="-285750">
              <a:buFont typeface="Calibri" panose="020B0604020202020204" pitchFamily="34" charset="0"/>
              <a:buChar char="-"/>
            </a:pPr>
            <a:r>
              <a:rPr lang="en-US" sz="1800" dirty="0">
                <a:ea typeface="Calibri"/>
                <a:cs typeface="Calibri"/>
              </a:rPr>
              <a:t>Handles user and contact operations through SQL queries</a:t>
            </a:r>
          </a:p>
          <a:p>
            <a:pPr marL="285750" indent="-285750">
              <a:buFont typeface="Calibri" panose="020B0604020202020204" pitchFamily="34" charset="0"/>
              <a:buChar char="-"/>
            </a:pPr>
            <a:r>
              <a:rPr lang="en-US" sz="1800" dirty="0">
                <a:ea typeface="Calibri"/>
                <a:cs typeface="Calibri"/>
              </a:rPr>
              <a:t>Uses cookie-based session handling</a:t>
            </a:r>
          </a:p>
          <a:p>
            <a:pPr marL="285750" indent="-285750">
              <a:buFont typeface="Calibri" panose="020B0604020202020204" pitchFamily="34" charset="0"/>
              <a:buChar char="-"/>
            </a:pPr>
            <a:r>
              <a:rPr lang="en-US" sz="1800" dirty="0">
                <a:ea typeface="Calibri"/>
                <a:cs typeface="Calibri"/>
              </a:rPr>
              <a:t>Validates and sanitizes request parameters</a:t>
            </a:r>
          </a:p>
          <a:p>
            <a:pPr marL="285750" indent="-285750">
              <a:buFont typeface="Calibri" panose="020B0604020202020204" pitchFamily="34" charset="0"/>
              <a:buChar char="-"/>
            </a:pPr>
            <a:endParaRPr lang="en-US" sz="1800" dirty="0">
              <a:ea typeface="Calibri"/>
              <a:cs typeface="Calibri"/>
            </a:endParaRPr>
          </a:p>
          <a:p>
            <a:pPr marL="285750" indent="-285750">
              <a:buFont typeface="Calibri" panose="020B0604020202020204" pitchFamily="34" charset="0"/>
              <a:buChar char="-"/>
            </a:pPr>
            <a:endParaRPr lang="en-US" sz="1800" dirty="0">
              <a:ea typeface="Calibri"/>
              <a:cs typeface="Calibri"/>
            </a:endParaRPr>
          </a:p>
          <a:p>
            <a:pPr marL="285750" indent="-285750">
              <a:buFont typeface="Calibri" panose="020B0604020202020204" pitchFamily="34" charset="0"/>
              <a:buChar char="-"/>
            </a:pPr>
            <a:endParaRPr lang="en-US" sz="1800" dirty="0">
              <a:ea typeface="Calibri"/>
              <a:cs typeface="Calibri"/>
            </a:endParaRPr>
          </a:p>
          <a:p>
            <a:pPr marL="285750" indent="-285750">
              <a:buFont typeface="Calibri" panose="020B0604020202020204" pitchFamily="34" charset="0"/>
              <a:buChar char="-"/>
            </a:pPr>
            <a:endParaRPr lang="en-US" sz="1800" dirty="0">
              <a:ea typeface="Calibri"/>
              <a:cs typeface="Calibri"/>
            </a:endParaRPr>
          </a:p>
        </p:txBody>
      </p:sp>
      <p:pic>
        <p:nvPicPr>
          <p:cNvPr id="7" name="Picture 6" descr="A screenshot of a computer&#10;&#10;AI-generated content may be incorrect.">
            <a:extLst>
              <a:ext uri="{FF2B5EF4-FFF2-40B4-BE49-F238E27FC236}">
                <a16:creationId xmlns:a16="http://schemas.microsoft.com/office/drawing/2014/main" id="{2A7BE7AB-71FD-8023-3D3C-EED8638FB868}"/>
              </a:ext>
            </a:extLst>
          </p:cNvPr>
          <p:cNvPicPr>
            <a:picLocks noChangeAspect="1"/>
          </p:cNvPicPr>
          <p:nvPr/>
        </p:nvPicPr>
        <p:blipFill>
          <a:blip r:embed="rId3"/>
          <a:stretch>
            <a:fillRect/>
          </a:stretch>
        </p:blipFill>
        <p:spPr>
          <a:xfrm>
            <a:off x="12533565" y="1097643"/>
            <a:ext cx="5412870" cy="5115278"/>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F598DBAA-ACA0-43D2-63BE-A48283F17778}"/>
              </a:ext>
            </a:extLst>
          </p:cNvPr>
          <p:cNvPicPr>
            <a:picLocks noChangeAspect="1"/>
          </p:cNvPicPr>
          <p:nvPr/>
        </p:nvPicPr>
        <p:blipFill>
          <a:blip r:embed="rId4"/>
          <a:srcRect r="54124"/>
          <a:stretch>
            <a:fillRect/>
          </a:stretch>
        </p:blipFill>
        <p:spPr>
          <a:xfrm>
            <a:off x="12866254" y="1650"/>
            <a:ext cx="4127290" cy="5907149"/>
          </a:xfrm>
          <a:prstGeom prst="rect">
            <a:avLst/>
          </a:prstGeom>
        </p:spPr>
      </p:pic>
      <p:pic>
        <p:nvPicPr>
          <p:cNvPr id="6" name="Picture 5" descr="A black background with white text&#10;&#10;AI-generated content may be incorrect.">
            <a:extLst>
              <a:ext uri="{FF2B5EF4-FFF2-40B4-BE49-F238E27FC236}">
                <a16:creationId xmlns:a16="http://schemas.microsoft.com/office/drawing/2014/main" id="{0E4562C7-B379-6353-894F-FFAA3F77211B}"/>
              </a:ext>
            </a:extLst>
          </p:cNvPr>
          <p:cNvPicPr>
            <a:picLocks noChangeAspect="1"/>
          </p:cNvPicPr>
          <p:nvPr/>
        </p:nvPicPr>
        <p:blipFill>
          <a:blip r:embed="rId5"/>
          <a:stretch>
            <a:fillRect/>
          </a:stretch>
        </p:blipFill>
        <p:spPr>
          <a:xfrm>
            <a:off x="7936488" y="781295"/>
            <a:ext cx="3939021" cy="1297380"/>
          </a:xfrm>
          <a:prstGeom prst="rect">
            <a:avLst/>
          </a:prstGeom>
        </p:spPr>
      </p:pic>
      <p:sp>
        <p:nvSpPr>
          <p:cNvPr id="9" name="TextBox 8">
            <a:extLst>
              <a:ext uri="{FF2B5EF4-FFF2-40B4-BE49-F238E27FC236}">
                <a16:creationId xmlns:a16="http://schemas.microsoft.com/office/drawing/2014/main" id="{BA7DEB50-8E39-4A67-E80C-61E875324F63}"/>
              </a:ext>
            </a:extLst>
          </p:cNvPr>
          <p:cNvSpPr txBox="1"/>
          <p:nvPr/>
        </p:nvSpPr>
        <p:spPr>
          <a:xfrm>
            <a:off x="7936674" y="227610"/>
            <a:ext cx="412865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u="sng">
                <a:ea typeface="Calibri"/>
                <a:cs typeface="Calibri"/>
              </a:rPr>
              <a:t>Success Response:</a:t>
            </a:r>
          </a:p>
        </p:txBody>
      </p:sp>
      <p:pic>
        <p:nvPicPr>
          <p:cNvPr id="10" name="Picture 9" descr="A black background with white text&#10;&#10;AI-generated content may be incorrect.">
            <a:extLst>
              <a:ext uri="{FF2B5EF4-FFF2-40B4-BE49-F238E27FC236}">
                <a16:creationId xmlns:a16="http://schemas.microsoft.com/office/drawing/2014/main" id="{E9F99C60-90C6-7C4E-8E94-78151576800D}"/>
              </a:ext>
            </a:extLst>
          </p:cNvPr>
          <p:cNvPicPr>
            <a:picLocks noChangeAspect="1"/>
          </p:cNvPicPr>
          <p:nvPr/>
        </p:nvPicPr>
        <p:blipFill>
          <a:blip r:embed="rId6"/>
          <a:stretch>
            <a:fillRect/>
          </a:stretch>
        </p:blipFill>
        <p:spPr>
          <a:xfrm>
            <a:off x="7933398" y="3355398"/>
            <a:ext cx="3529570" cy="1374322"/>
          </a:xfrm>
          <a:prstGeom prst="rect">
            <a:avLst/>
          </a:prstGeom>
        </p:spPr>
      </p:pic>
      <p:sp>
        <p:nvSpPr>
          <p:cNvPr id="11" name="TextBox 10">
            <a:extLst>
              <a:ext uri="{FF2B5EF4-FFF2-40B4-BE49-F238E27FC236}">
                <a16:creationId xmlns:a16="http://schemas.microsoft.com/office/drawing/2014/main" id="{54A02F14-9C87-BD3F-13A7-9CB75D307161}"/>
              </a:ext>
            </a:extLst>
          </p:cNvPr>
          <p:cNvSpPr txBox="1"/>
          <p:nvPr/>
        </p:nvSpPr>
        <p:spPr>
          <a:xfrm>
            <a:off x="7936675" y="2790700"/>
            <a:ext cx="412865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u="sng">
                <a:ea typeface="Calibri"/>
                <a:cs typeface="Calibri"/>
              </a:rPr>
              <a:t>Error  Response:</a:t>
            </a:r>
          </a:p>
        </p:txBody>
      </p:sp>
      <p:pic>
        <p:nvPicPr>
          <p:cNvPr id="12" name="Picture 11" descr="A screenshot of a computer&#10;&#10;AI-generated content may be incorrect.">
            <a:extLst>
              <a:ext uri="{FF2B5EF4-FFF2-40B4-BE49-F238E27FC236}">
                <a16:creationId xmlns:a16="http://schemas.microsoft.com/office/drawing/2014/main" id="{A025D61C-8594-A7C6-52B8-3A37039E1EF1}"/>
              </a:ext>
            </a:extLst>
          </p:cNvPr>
          <p:cNvPicPr>
            <a:picLocks noChangeAspect="1"/>
          </p:cNvPicPr>
          <p:nvPr/>
        </p:nvPicPr>
        <p:blipFill>
          <a:blip r:embed="rId7"/>
          <a:srcRect t="-38" r="54147"/>
          <a:stretch>
            <a:fillRect/>
          </a:stretch>
        </p:blipFill>
        <p:spPr>
          <a:xfrm>
            <a:off x="3760161" y="848927"/>
            <a:ext cx="4122471" cy="5860631"/>
          </a:xfrm>
          <a:prstGeom prst="rect">
            <a:avLst/>
          </a:prstGeom>
        </p:spPr>
      </p:pic>
      <p:sp>
        <p:nvSpPr>
          <p:cNvPr id="5" name="TextBox 4">
            <a:extLst>
              <a:ext uri="{FF2B5EF4-FFF2-40B4-BE49-F238E27FC236}">
                <a16:creationId xmlns:a16="http://schemas.microsoft.com/office/drawing/2014/main" id="{E74A1A41-476B-96BD-15B2-6A4302D2CA5A}"/>
              </a:ext>
            </a:extLst>
          </p:cNvPr>
          <p:cNvSpPr txBox="1"/>
          <p:nvPr/>
        </p:nvSpPr>
        <p:spPr>
          <a:xfrm>
            <a:off x="7936674" y="2078181"/>
            <a:ext cx="2743200"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50">
                <a:ea typeface="Calibri"/>
                <a:cs typeface="Calibri"/>
              </a:rPr>
              <a:t>HTTP Response Code: </a:t>
            </a:r>
          </a:p>
          <a:p>
            <a:r>
              <a:rPr lang="en-US" sz="1650">
                <a:ea typeface="Calibri"/>
                <a:cs typeface="Calibri"/>
              </a:rPr>
              <a:t>200 - OK</a:t>
            </a:r>
          </a:p>
        </p:txBody>
      </p:sp>
      <p:sp>
        <p:nvSpPr>
          <p:cNvPr id="8" name="TextBox 7">
            <a:extLst>
              <a:ext uri="{FF2B5EF4-FFF2-40B4-BE49-F238E27FC236}">
                <a16:creationId xmlns:a16="http://schemas.microsoft.com/office/drawing/2014/main" id="{A9376130-E9FE-AFC1-EA13-CBC701DF89B7}"/>
              </a:ext>
            </a:extLst>
          </p:cNvPr>
          <p:cNvSpPr txBox="1"/>
          <p:nvPr/>
        </p:nvSpPr>
        <p:spPr>
          <a:xfrm>
            <a:off x="7936674" y="4730338"/>
            <a:ext cx="4257303" cy="18697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50">
                <a:ea typeface="Calibri"/>
                <a:cs typeface="Calibri"/>
              </a:rPr>
              <a:t>HTTP Response Codes: </a:t>
            </a:r>
          </a:p>
          <a:p>
            <a:r>
              <a:rPr lang="en-US" sz="1650">
                <a:ea typeface="Calibri"/>
                <a:cs typeface="Calibri"/>
              </a:rPr>
              <a:t>400 – Invalid Input</a:t>
            </a:r>
          </a:p>
          <a:p>
            <a:r>
              <a:rPr lang="en-US" sz="1650">
                <a:ea typeface="Calibri"/>
                <a:cs typeface="Calibri"/>
              </a:rPr>
              <a:t>401 – Invalid Session / Incorrect Credentials</a:t>
            </a:r>
          </a:p>
          <a:p>
            <a:r>
              <a:rPr lang="en-US" sz="1650">
                <a:ea typeface="Calibri"/>
                <a:cs typeface="Calibri"/>
              </a:rPr>
              <a:t>403 – Already Logged In</a:t>
            </a:r>
          </a:p>
          <a:p>
            <a:r>
              <a:rPr lang="en-US" sz="1650">
                <a:ea typeface="Calibri"/>
                <a:cs typeface="Calibri"/>
              </a:rPr>
              <a:t>405 – Method Not Allowed</a:t>
            </a:r>
          </a:p>
          <a:p>
            <a:r>
              <a:rPr lang="en-US" sz="1650">
                <a:ea typeface="Calibri"/>
                <a:cs typeface="Calibri"/>
              </a:rPr>
              <a:t>409 – Credentials Already Taken</a:t>
            </a:r>
          </a:p>
          <a:p>
            <a:r>
              <a:rPr lang="en-US" sz="1650">
                <a:ea typeface="Calibri"/>
                <a:cs typeface="Calibri"/>
              </a:rPr>
              <a:t>500 – Internal Server Error</a:t>
            </a:r>
          </a:p>
        </p:txBody>
      </p:sp>
      <p:sp>
        <p:nvSpPr>
          <p:cNvPr id="14" name="TextBox 13">
            <a:extLst>
              <a:ext uri="{FF2B5EF4-FFF2-40B4-BE49-F238E27FC236}">
                <a16:creationId xmlns:a16="http://schemas.microsoft.com/office/drawing/2014/main" id="{F353A40E-DD3E-1A67-4CD8-2C0236E33F76}"/>
              </a:ext>
            </a:extLst>
          </p:cNvPr>
          <p:cNvSpPr txBox="1"/>
          <p:nvPr/>
        </p:nvSpPr>
        <p:spPr>
          <a:xfrm>
            <a:off x="445324" y="227610"/>
            <a:ext cx="2414649" cy="6234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5" name="TextBox 14">
            <a:extLst>
              <a:ext uri="{FF2B5EF4-FFF2-40B4-BE49-F238E27FC236}">
                <a16:creationId xmlns:a16="http://schemas.microsoft.com/office/drawing/2014/main" id="{8A1B10B4-16F3-0F90-C198-2CBF8F4F5EDE}"/>
              </a:ext>
            </a:extLst>
          </p:cNvPr>
          <p:cNvSpPr txBox="1"/>
          <p:nvPr/>
        </p:nvSpPr>
        <p:spPr>
          <a:xfrm>
            <a:off x="0" y="227610"/>
            <a:ext cx="42078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ea typeface="Calibri"/>
                <a:cs typeface="Calibri"/>
              </a:rPr>
              <a:t>(might restructure / reword this later)</a:t>
            </a:r>
            <a:endParaRPr lang="en-US">
              <a:solidFill>
                <a:srgbClr val="FF0000"/>
              </a:solidFill>
            </a:endParaRPr>
          </a:p>
        </p:txBody>
      </p:sp>
    </p:spTree>
    <p:extLst>
      <p:ext uri="{BB962C8B-B14F-4D97-AF65-F5344CB8AC3E}">
        <p14:creationId xmlns:p14="http://schemas.microsoft.com/office/powerpoint/2010/main" val="2843227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CC16E42F-E427-5D90-B04F-29888B21A28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6F63AC4-EB92-D4D3-604D-7998CCBAED82}"/>
              </a:ext>
            </a:extLst>
          </p:cNvPr>
          <p:cNvSpPr/>
          <p:nvPr/>
        </p:nvSpPr>
        <p:spPr>
          <a:xfrm>
            <a:off x="1728216" y="347788"/>
            <a:ext cx="8705088" cy="1325563"/>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D45AB26-64A0-C802-4947-97E7A75D96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89135" y="1737976"/>
            <a:ext cx="9351280" cy="3012317"/>
          </a:xfrm>
          <a:prstGeom prst="rect">
            <a:avLst/>
          </a:prstGeom>
        </p:spPr>
      </p:pic>
      <p:sp>
        <p:nvSpPr>
          <p:cNvPr id="6" name="Title 5">
            <a:extLst>
              <a:ext uri="{FF2B5EF4-FFF2-40B4-BE49-F238E27FC236}">
                <a16:creationId xmlns:a16="http://schemas.microsoft.com/office/drawing/2014/main" id="{8B663100-5A4A-121C-F9F6-98CAA9F2AAE6}"/>
              </a:ext>
            </a:extLst>
          </p:cNvPr>
          <p:cNvSpPr>
            <a:spLocks noGrp="1"/>
          </p:cNvSpPr>
          <p:nvPr>
            <p:ph type="title"/>
          </p:nvPr>
        </p:nvSpPr>
        <p:spPr>
          <a:xfrm>
            <a:off x="758952" y="347789"/>
            <a:ext cx="10515600" cy="1325563"/>
          </a:xfrm>
        </p:spPr>
        <p:txBody>
          <a:bodyPr/>
          <a:lstStyle/>
          <a:p>
            <a:pPr algn="ctr"/>
            <a:r>
              <a:rPr lang="en-US" dirty="0">
                <a:latin typeface="Aptos Display" panose="020B0004020202020204" pitchFamily="34" charset="0"/>
              </a:rPr>
              <a:t>Gantt Chart - </a:t>
            </a:r>
            <a:r>
              <a:rPr lang="en-US" b="1" dirty="0">
                <a:latin typeface="Aptos Display" panose="020B0004020202020204" pitchFamily="34" charset="0"/>
              </a:rPr>
              <a:t>Phase #3: </a:t>
            </a:r>
            <a:r>
              <a:rPr lang="en-US" i="1" dirty="0">
                <a:latin typeface="Aptos Display" panose="020B0004020202020204" pitchFamily="34" charset="0"/>
              </a:rPr>
              <a:t>Add Finishing Touches to Prepare and Present</a:t>
            </a:r>
          </a:p>
        </p:txBody>
      </p:sp>
      <p:grpSp>
        <p:nvGrpSpPr>
          <p:cNvPr id="4" name="Group 3">
            <a:extLst>
              <a:ext uri="{FF2B5EF4-FFF2-40B4-BE49-F238E27FC236}">
                <a16:creationId xmlns:a16="http://schemas.microsoft.com/office/drawing/2014/main" id="{74C8C543-991A-519F-2664-45335BE77001}"/>
              </a:ext>
            </a:extLst>
          </p:cNvPr>
          <p:cNvGrpSpPr/>
          <p:nvPr/>
        </p:nvGrpSpPr>
        <p:grpSpPr>
          <a:xfrm>
            <a:off x="2689090" y="4814919"/>
            <a:ext cx="9654540" cy="2563655"/>
            <a:chOff x="3887724" y="4814922"/>
            <a:chExt cx="6528816" cy="2955753"/>
          </a:xfrm>
        </p:grpSpPr>
        <p:sp>
          <p:nvSpPr>
            <p:cNvPr id="7" name="Rectangle 6">
              <a:extLst>
                <a:ext uri="{FF2B5EF4-FFF2-40B4-BE49-F238E27FC236}">
                  <a16:creationId xmlns:a16="http://schemas.microsoft.com/office/drawing/2014/main" id="{82F76F09-5D7D-2EE1-28A5-C3E08A4BE18A}"/>
                </a:ext>
              </a:extLst>
            </p:cNvPr>
            <p:cNvSpPr>
              <a:spLocks/>
            </p:cNvSpPr>
            <p:nvPr/>
          </p:nvSpPr>
          <p:spPr>
            <a:xfrm>
              <a:off x="3887724" y="4814922"/>
              <a:ext cx="5512308" cy="2043078"/>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ED134D5-20FE-AD21-A42B-AD1EC34E9690}"/>
                </a:ext>
              </a:extLst>
            </p:cNvPr>
            <p:cNvSpPr txBox="1">
              <a:spLocks/>
            </p:cNvSpPr>
            <p:nvPr/>
          </p:nvSpPr>
          <p:spPr>
            <a:xfrm>
              <a:off x="4088892" y="4814922"/>
              <a:ext cx="6327648" cy="2955753"/>
            </a:xfrm>
            <a:prstGeom prst="rect">
              <a:avLst/>
            </a:prstGeom>
            <a:noFill/>
          </p:spPr>
          <p:txBody>
            <a:bodyPr wrap="square" rtlCol="0">
              <a:spAutoFit/>
            </a:bodyPr>
            <a:lstStyle/>
            <a:p>
              <a:r>
                <a:rPr lang="en-US" dirty="0"/>
                <a:t>Color Key for Gantt Chart – </a:t>
              </a:r>
              <a:r>
                <a:rPr lang="en-US" b="1" dirty="0"/>
                <a:t>Phase #3:</a:t>
              </a:r>
              <a:r>
                <a:rPr lang="en-US" dirty="0"/>
                <a:t> </a:t>
              </a:r>
              <a:r>
                <a:rPr lang="en-US" i="1" dirty="0"/>
                <a:t>Add Finishing Touches to Prepare and Present</a:t>
              </a:r>
            </a:p>
            <a:p>
              <a:pPr marL="285750" indent="-285750">
                <a:buFont typeface="Arial" panose="020B0604020202020204" pitchFamily="34" charset="0"/>
                <a:buChar char="•"/>
              </a:pPr>
              <a:r>
                <a:rPr lang="en-US" b="1" dirty="0">
                  <a:solidFill>
                    <a:srgbClr val="FFFF2D"/>
                  </a:solidFill>
                </a:rPr>
                <a:t>Yellow</a:t>
              </a:r>
              <a:r>
                <a:rPr lang="en-US" dirty="0">
                  <a:solidFill>
                    <a:srgbClr val="FFFF2D"/>
                  </a:solidFill>
                </a:rPr>
                <a:t> = </a:t>
              </a:r>
              <a:r>
                <a:rPr lang="en-US" u="sng" dirty="0">
                  <a:solidFill>
                    <a:srgbClr val="FFFF2D"/>
                  </a:solidFill>
                </a:rPr>
                <a:t>Overall Project Timeline</a:t>
              </a:r>
            </a:p>
            <a:p>
              <a:pPr marL="285750" indent="-285750">
                <a:buFont typeface="Arial" panose="020B0604020202020204" pitchFamily="34" charset="0"/>
                <a:buChar char="•"/>
              </a:pPr>
              <a:r>
                <a:rPr lang="en-US" b="1" dirty="0">
                  <a:solidFill>
                    <a:srgbClr val="42C2F3"/>
                  </a:solidFill>
                </a:rPr>
                <a:t>Blue</a:t>
              </a:r>
              <a:r>
                <a:rPr lang="en-US" i="1" dirty="0">
                  <a:solidFill>
                    <a:srgbClr val="42C2F3"/>
                  </a:solidFill>
                </a:rPr>
                <a:t> </a:t>
              </a:r>
              <a:r>
                <a:rPr lang="en-US" dirty="0">
                  <a:solidFill>
                    <a:srgbClr val="42C2F3"/>
                  </a:solidFill>
                </a:rPr>
                <a:t>=</a:t>
              </a:r>
              <a:r>
                <a:rPr lang="en-US" i="1" dirty="0">
                  <a:solidFill>
                    <a:srgbClr val="42C2F3"/>
                  </a:solidFill>
                </a:rPr>
                <a:t> </a:t>
              </a:r>
              <a:r>
                <a:rPr lang="en-US" dirty="0">
                  <a:solidFill>
                    <a:srgbClr val="42C2F3"/>
                  </a:solidFill>
                </a:rPr>
                <a:t>A Task Completed by </a:t>
              </a:r>
              <a:r>
                <a:rPr lang="en-US" b="1" u="sng" dirty="0">
                  <a:solidFill>
                    <a:srgbClr val="42C2F3"/>
                  </a:solidFill>
                </a:rPr>
                <a:t>Adam</a:t>
              </a:r>
            </a:p>
            <a:p>
              <a:pPr marL="285750" indent="-285750">
                <a:buFont typeface="Arial" panose="020B0604020202020204" pitchFamily="34" charset="0"/>
                <a:buChar char="•"/>
              </a:pPr>
              <a:r>
                <a:rPr lang="en-US" b="1" dirty="0">
                  <a:solidFill>
                    <a:srgbClr val="000000"/>
                  </a:solidFill>
                </a:rPr>
                <a:t>Black</a:t>
              </a:r>
              <a:r>
                <a:rPr lang="en-US" dirty="0">
                  <a:solidFill>
                    <a:srgbClr val="000000"/>
                  </a:solidFill>
                </a:rPr>
                <a:t> = A Task Completed by </a:t>
              </a:r>
              <a:r>
                <a:rPr lang="en-US" b="1" u="sng" dirty="0">
                  <a:solidFill>
                    <a:srgbClr val="000000"/>
                  </a:solidFill>
                </a:rPr>
                <a:t>Everyone</a:t>
              </a:r>
            </a:p>
            <a:p>
              <a:pPr marL="285750" indent="-285750">
                <a:buFont typeface="Arial" panose="020B0604020202020204" pitchFamily="34" charset="0"/>
                <a:buChar char="•"/>
              </a:pPr>
              <a:r>
                <a:rPr lang="en-US" b="1" dirty="0">
                  <a:solidFill>
                    <a:srgbClr val="FFCD56"/>
                  </a:solidFill>
                </a:rPr>
                <a:t>Orange</a:t>
              </a:r>
              <a:r>
                <a:rPr lang="en-US" dirty="0">
                  <a:solidFill>
                    <a:srgbClr val="FFCD56"/>
                  </a:solidFill>
                </a:rPr>
                <a:t> = A Task Completed by </a:t>
              </a:r>
              <a:r>
                <a:rPr lang="en-US" b="1" u="sng" dirty="0">
                  <a:solidFill>
                    <a:srgbClr val="FFCD56"/>
                  </a:solidFill>
                </a:rPr>
                <a:t>Darren</a:t>
              </a:r>
            </a:p>
            <a:p>
              <a:pPr marL="285750" indent="-285750">
                <a:buFont typeface="Arial" panose="020B0604020202020204" pitchFamily="34" charset="0"/>
                <a:buChar char="•"/>
              </a:pPr>
              <a:r>
                <a:rPr lang="en-US" b="1" dirty="0">
                  <a:solidFill>
                    <a:srgbClr val="FF00FF"/>
                  </a:solidFill>
                </a:rPr>
                <a:t>Pink</a:t>
              </a:r>
              <a:r>
                <a:rPr lang="en-US" dirty="0">
                  <a:solidFill>
                    <a:srgbClr val="FF00FF"/>
                  </a:solidFill>
                </a:rPr>
                <a:t> = A Task Completed by </a:t>
              </a:r>
              <a:r>
                <a:rPr lang="en-US" b="1" u="sng" dirty="0">
                  <a:solidFill>
                    <a:srgbClr val="FF00FF"/>
                  </a:solidFill>
                </a:rPr>
                <a:t>Andrew</a:t>
              </a:r>
              <a:endParaRPr lang="en-US" b="1" u="sng" dirty="0">
                <a:solidFill>
                  <a:srgbClr val="000000"/>
                </a:solidFill>
              </a:endParaRPr>
            </a:p>
            <a:p>
              <a:pPr algn="ctr"/>
              <a:endParaRPr lang="en-US" i="1" dirty="0">
                <a:solidFill>
                  <a:srgbClr val="2EBD73"/>
                </a:solidFill>
              </a:endParaRPr>
            </a:p>
            <a:p>
              <a:pPr algn="ctr"/>
              <a:endParaRPr lang="en-US" i="1" dirty="0">
                <a:solidFill>
                  <a:srgbClr val="000000"/>
                </a:solidFill>
              </a:endParaRPr>
            </a:p>
            <a:p>
              <a:pPr algn="ctr"/>
              <a:endParaRPr lang="en-US" i="1" dirty="0">
                <a:solidFill>
                  <a:srgbClr val="FFFF2D"/>
                </a:solidFill>
              </a:endParaRPr>
            </a:p>
          </p:txBody>
        </p:sp>
      </p:grpSp>
    </p:spTree>
    <p:extLst>
      <p:ext uri="{BB962C8B-B14F-4D97-AF65-F5344CB8AC3E}">
        <p14:creationId xmlns:p14="http://schemas.microsoft.com/office/powerpoint/2010/main" val="3603666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DBAC3DE0-0A3B-6C4E-9C0E-9295F5FA89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F955FC-8467-B00B-7017-F48B1D5C5E79}"/>
              </a:ext>
            </a:extLst>
          </p:cNvPr>
          <p:cNvSpPr>
            <a:spLocks noGrp="1"/>
          </p:cNvSpPr>
          <p:nvPr>
            <p:ph type="title"/>
          </p:nvPr>
        </p:nvSpPr>
        <p:spPr>
          <a:xfrm>
            <a:off x="3852672" y="146304"/>
            <a:ext cx="3932237" cy="704088"/>
          </a:xfrm>
        </p:spPr>
        <p:txBody>
          <a:bodyPr/>
          <a:lstStyle/>
          <a:p>
            <a:pPr algn="ctr"/>
            <a:r>
              <a:rPr lang="en-US" b="1">
                <a:latin typeface="Aptos Display" panose="020B0004020202020204" pitchFamily="34" charset="0"/>
              </a:rPr>
              <a:t>Use Case Diagram</a:t>
            </a:r>
          </a:p>
        </p:txBody>
      </p:sp>
      <p:sp>
        <p:nvSpPr>
          <p:cNvPr id="4" name="Text Placeholder 3">
            <a:extLst>
              <a:ext uri="{FF2B5EF4-FFF2-40B4-BE49-F238E27FC236}">
                <a16:creationId xmlns:a16="http://schemas.microsoft.com/office/drawing/2014/main" id="{BF213B4E-1ED9-4301-7439-23E2477D22C7}"/>
              </a:ext>
            </a:extLst>
          </p:cNvPr>
          <p:cNvSpPr>
            <a:spLocks noGrp="1"/>
          </p:cNvSpPr>
          <p:nvPr>
            <p:ph type="body" sz="half" idx="2"/>
          </p:nvPr>
        </p:nvSpPr>
        <p:spPr>
          <a:xfrm>
            <a:off x="568516" y="1712183"/>
            <a:ext cx="3284156" cy="3811588"/>
          </a:xfrm>
        </p:spPr>
        <p:txBody>
          <a:bodyPr vert="horz" lIns="91440" tIns="45720" rIns="91440" bIns="45720" rtlCol="0" anchor="t">
            <a:normAutofit/>
          </a:bodyPr>
          <a:lstStyle/>
          <a:p>
            <a:pPr marL="285750" indent="-285750">
              <a:buFont typeface="Arial"/>
              <a:buChar char="•"/>
            </a:pPr>
            <a:r>
              <a:rPr lang="en-US" sz="1800" dirty="0">
                <a:ea typeface="+mn-lt"/>
                <a:cs typeface="+mn-lt"/>
              </a:rPr>
              <a:t>The diagram centers around a single user actor.</a:t>
            </a:r>
            <a:endParaRPr lang="en-US" sz="1800" dirty="0">
              <a:ea typeface="Calibri"/>
              <a:cs typeface="Calibri"/>
            </a:endParaRPr>
          </a:p>
          <a:p>
            <a:pPr marL="285750" indent="-285750">
              <a:buFont typeface="Arial"/>
              <a:buChar char="•"/>
            </a:pPr>
            <a:r>
              <a:rPr lang="en-US" sz="1800" dirty="0">
                <a:ea typeface="+mn-lt"/>
                <a:cs typeface="+mn-lt"/>
              </a:rPr>
              <a:t>All contact operations map directly to CRUD functionality.</a:t>
            </a:r>
            <a:endParaRPr lang="en-US" sz="1800" dirty="0">
              <a:ea typeface="Calibri"/>
              <a:cs typeface="Calibri"/>
            </a:endParaRPr>
          </a:p>
          <a:p>
            <a:pPr marL="285750" indent="-285750">
              <a:buFont typeface="Arial"/>
              <a:buChar char="•"/>
            </a:pPr>
            <a:r>
              <a:rPr lang="en-US" sz="1800" dirty="0">
                <a:latin typeface="Consolas"/>
              </a:rPr>
              <a:t>&lt;&lt;include&gt;&gt;</a:t>
            </a:r>
            <a:r>
              <a:rPr lang="en-US" sz="1800" dirty="0">
                <a:ea typeface="+mn-lt"/>
                <a:cs typeface="+mn-lt"/>
              </a:rPr>
              <a:t> was used for shared processes like validation, authentication, and database queries.</a:t>
            </a:r>
            <a:endParaRPr lang="en-US" sz="1800" dirty="0">
              <a:ea typeface="Calibri"/>
              <a:cs typeface="Calibri"/>
            </a:endParaRPr>
          </a:p>
          <a:p>
            <a:pPr marL="285750" indent="-285750">
              <a:buFont typeface="Arial"/>
              <a:buChar char="•"/>
            </a:pPr>
            <a:r>
              <a:rPr lang="en-US" sz="1800" dirty="0">
                <a:ea typeface="+mn-lt"/>
                <a:cs typeface="+mn-lt"/>
              </a:rPr>
              <a:t>This design improves modularity and reflects how the backend logic is structured.</a:t>
            </a:r>
            <a:endParaRPr lang="en-US" sz="1800" dirty="0">
              <a:ea typeface="Calibri"/>
              <a:cs typeface="Calibri"/>
            </a:endParaRPr>
          </a:p>
          <a:p>
            <a:endParaRPr lang="en-US" dirty="0">
              <a:ea typeface="Calibri"/>
              <a:cs typeface="Calibri"/>
            </a:endParaRPr>
          </a:p>
        </p:txBody>
      </p:sp>
      <p:pic>
        <p:nvPicPr>
          <p:cNvPr id="6" name="Picture Placeholder 5">
            <a:extLst>
              <a:ext uri="{FF2B5EF4-FFF2-40B4-BE49-F238E27FC236}">
                <a16:creationId xmlns:a16="http://schemas.microsoft.com/office/drawing/2014/main" id="{26A037E8-548E-51CA-8EA0-ABEE88C1148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5" r="2672"/>
          <a:stretch>
            <a:fillRect/>
          </a:stretch>
        </p:blipFill>
        <p:spPr>
          <a:xfrm>
            <a:off x="4123945" y="987425"/>
            <a:ext cx="8068055" cy="4873625"/>
          </a:xfrm>
        </p:spPr>
      </p:pic>
    </p:spTree>
    <p:extLst>
      <p:ext uri="{BB962C8B-B14F-4D97-AF65-F5344CB8AC3E}">
        <p14:creationId xmlns:p14="http://schemas.microsoft.com/office/powerpoint/2010/main" val="60642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8DC788-CFD8-3AFC-E9EB-3785F5C97831}"/>
              </a:ext>
            </a:extLst>
          </p:cNvPr>
          <p:cNvSpPr/>
          <p:nvPr/>
        </p:nvSpPr>
        <p:spPr>
          <a:xfrm>
            <a:off x="3376943" y="2633472"/>
            <a:ext cx="5395865" cy="98761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BD2553-D512-3834-46DB-176BB8DE6D1B}"/>
              </a:ext>
            </a:extLst>
          </p:cNvPr>
          <p:cNvSpPr>
            <a:spLocks noGrp="1"/>
          </p:cNvSpPr>
          <p:nvPr>
            <p:ph type="title"/>
          </p:nvPr>
        </p:nvSpPr>
        <p:spPr>
          <a:xfrm>
            <a:off x="817075" y="768350"/>
            <a:ext cx="10515600" cy="2852737"/>
          </a:xfrm>
        </p:spPr>
        <p:txBody>
          <a:bodyPr/>
          <a:lstStyle/>
          <a:p>
            <a:pPr algn="ctr"/>
            <a:r>
              <a:rPr lang="en-US" b="1" dirty="0">
                <a:latin typeface="Aptos Display" panose="020B0004020202020204" pitchFamily="34" charset="0"/>
              </a:rPr>
              <a:t>About The Team</a:t>
            </a:r>
          </a:p>
        </p:txBody>
      </p:sp>
    </p:spTree>
    <p:extLst>
      <p:ext uri="{BB962C8B-B14F-4D97-AF65-F5344CB8AC3E}">
        <p14:creationId xmlns:p14="http://schemas.microsoft.com/office/powerpoint/2010/main" val="4162197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F53B6282-AA07-258E-936F-F4A2A39CED3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079165B-38C3-45F1-3BF1-B384AC425EC4}"/>
              </a:ext>
            </a:extLst>
          </p:cNvPr>
          <p:cNvSpPr/>
          <p:nvPr/>
        </p:nvSpPr>
        <p:spPr>
          <a:xfrm>
            <a:off x="1307592" y="621792"/>
            <a:ext cx="9619488" cy="749808"/>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4D29275-B6A9-BB52-36CC-E41E12DC6E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515626"/>
            <a:ext cx="12192000" cy="1826747"/>
          </a:xfrm>
          <a:prstGeom prst="rect">
            <a:avLst/>
          </a:prstGeom>
        </p:spPr>
      </p:pic>
      <p:sp>
        <p:nvSpPr>
          <p:cNvPr id="6" name="Title 5">
            <a:extLst>
              <a:ext uri="{FF2B5EF4-FFF2-40B4-BE49-F238E27FC236}">
                <a16:creationId xmlns:a16="http://schemas.microsoft.com/office/drawing/2014/main" id="{36E3CC6E-CCEF-5048-B248-C30B84FC6913}"/>
              </a:ext>
            </a:extLst>
          </p:cNvPr>
          <p:cNvSpPr>
            <a:spLocks noGrp="1"/>
          </p:cNvSpPr>
          <p:nvPr>
            <p:ph type="title"/>
          </p:nvPr>
        </p:nvSpPr>
        <p:spPr/>
        <p:txBody>
          <a:bodyPr/>
          <a:lstStyle/>
          <a:p>
            <a:pPr algn="ctr"/>
            <a:r>
              <a:rPr lang="en-US" dirty="0">
                <a:latin typeface="Aptos Display" panose="020B0004020202020204" pitchFamily="34" charset="0"/>
              </a:rPr>
              <a:t>Gantt Chart - </a:t>
            </a:r>
            <a:r>
              <a:rPr lang="en-US" b="1" dirty="0">
                <a:latin typeface="Aptos Display" panose="020B0004020202020204" pitchFamily="34" charset="0"/>
              </a:rPr>
              <a:t>Phase #4: </a:t>
            </a:r>
            <a:r>
              <a:rPr lang="en-US" i="1" dirty="0">
                <a:latin typeface="Aptos Display" panose="020B0004020202020204" pitchFamily="34" charset="0"/>
              </a:rPr>
              <a:t>Finish The Project!</a:t>
            </a:r>
          </a:p>
        </p:txBody>
      </p:sp>
      <p:grpSp>
        <p:nvGrpSpPr>
          <p:cNvPr id="2" name="Group 1">
            <a:extLst>
              <a:ext uri="{FF2B5EF4-FFF2-40B4-BE49-F238E27FC236}">
                <a16:creationId xmlns:a16="http://schemas.microsoft.com/office/drawing/2014/main" id="{6CF3AA66-8B70-6C89-66F9-BF57349805B8}"/>
              </a:ext>
            </a:extLst>
          </p:cNvPr>
          <p:cNvGrpSpPr/>
          <p:nvPr/>
        </p:nvGrpSpPr>
        <p:grpSpPr>
          <a:xfrm>
            <a:off x="3477617" y="4632224"/>
            <a:ext cx="6528816" cy="1540610"/>
            <a:chOff x="3887724" y="4814922"/>
            <a:chExt cx="6528816" cy="2097630"/>
          </a:xfrm>
        </p:grpSpPr>
        <p:sp>
          <p:nvSpPr>
            <p:cNvPr id="3" name="Rectangle 2">
              <a:extLst>
                <a:ext uri="{FF2B5EF4-FFF2-40B4-BE49-F238E27FC236}">
                  <a16:creationId xmlns:a16="http://schemas.microsoft.com/office/drawing/2014/main" id="{CFDD9074-A936-80D0-6490-77455CDF8F91}"/>
                </a:ext>
              </a:extLst>
            </p:cNvPr>
            <p:cNvSpPr>
              <a:spLocks/>
            </p:cNvSpPr>
            <p:nvPr/>
          </p:nvSpPr>
          <p:spPr>
            <a:xfrm>
              <a:off x="3887724" y="4814922"/>
              <a:ext cx="5512308" cy="2043078"/>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9F4ED16-A024-DBBD-D2AB-4833DA9A7227}"/>
                </a:ext>
              </a:extLst>
            </p:cNvPr>
            <p:cNvSpPr txBox="1">
              <a:spLocks/>
            </p:cNvSpPr>
            <p:nvPr/>
          </p:nvSpPr>
          <p:spPr>
            <a:xfrm>
              <a:off x="4088892" y="4814922"/>
              <a:ext cx="6327648" cy="2097630"/>
            </a:xfrm>
            <a:prstGeom prst="rect">
              <a:avLst/>
            </a:prstGeom>
            <a:noFill/>
          </p:spPr>
          <p:txBody>
            <a:bodyPr wrap="square" rtlCol="0">
              <a:spAutoFit/>
            </a:bodyPr>
            <a:lstStyle/>
            <a:p>
              <a:r>
                <a:rPr lang="en-US" dirty="0"/>
                <a:t>Color Key for Gantt Chart – </a:t>
              </a:r>
              <a:r>
                <a:rPr lang="en-US" b="1" dirty="0"/>
                <a:t>Phase #4:</a:t>
              </a:r>
              <a:r>
                <a:rPr lang="en-US" dirty="0"/>
                <a:t> </a:t>
              </a:r>
              <a:r>
                <a:rPr lang="en-US" i="1" dirty="0"/>
                <a:t>Finish the Project!</a:t>
              </a:r>
            </a:p>
            <a:p>
              <a:pPr marL="285750" indent="-285750">
                <a:buFont typeface="Arial" panose="020B0604020202020204" pitchFamily="34" charset="0"/>
                <a:buChar char="•"/>
              </a:pPr>
              <a:r>
                <a:rPr lang="en-US" b="1" dirty="0">
                  <a:solidFill>
                    <a:srgbClr val="FFFF2D"/>
                  </a:solidFill>
                </a:rPr>
                <a:t>Yellow</a:t>
              </a:r>
              <a:r>
                <a:rPr lang="en-US" dirty="0">
                  <a:solidFill>
                    <a:srgbClr val="FFFF2D"/>
                  </a:solidFill>
                </a:rPr>
                <a:t> = </a:t>
              </a:r>
              <a:r>
                <a:rPr lang="en-US" u="sng" dirty="0">
                  <a:solidFill>
                    <a:srgbClr val="FFFF2D"/>
                  </a:solidFill>
                </a:rPr>
                <a:t>Overall Project Timeline</a:t>
              </a:r>
            </a:p>
            <a:p>
              <a:pPr marL="285750" indent="-285750">
                <a:buFont typeface="Arial" panose="020B0604020202020204" pitchFamily="34" charset="0"/>
                <a:buChar char="•"/>
              </a:pPr>
              <a:r>
                <a:rPr lang="en-US" b="1" dirty="0">
                  <a:solidFill>
                    <a:srgbClr val="0A696D"/>
                  </a:solidFill>
                </a:rPr>
                <a:t>Turquoise</a:t>
              </a:r>
              <a:r>
                <a:rPr lang="en-US" dirty="0">
                  <a:solidFill>
                    <a:srgbClr val="0A696D"/>
                  </a:solidFill>
                </a:rPr>
                <a:t> = A </a:t>
              </a:r>
              <a:r>
                <a:rPr lang="en-US" u="sng" dirty="0">
                  <a:solidFill>
                    <a:srgbClr val="0A696D"/>
                  </a:solidFill>
                </a:rPr>
                <a:t>Main Phase Timeline</a:t>
              </a:r>
            </a:p>
            <a:p>
              <a:pPr marL="285750" indent="-285750">
                <a:buFont typeface="Arial" panose="020B0604020202020204" pitchFamily="34" charset="0"/>
                <a:buChar char="•"/>
              </a:pPr>
              <a:r>
                <a:rPr lang="en-US" b="1" dirty="0">
                  <a:solidFill>
                    <a:srgbClr val="42C2F3"/>
                  </a:solidFill>
                </a:rPr>
                <a:t>Blue</a:t>
              </a:r>
              <a:r>
                <a:rPr lang="en-US" i="1" dirty="0">
                  <a:solidFill>
                    <a:srgbClr val="42C2F3"/>
                  </a:solidFill>
                </a:rPr>
                <a:t> </a:t>
              </a:r>
              <a:r>
                <a:rPr lang="en-US" dirty="0">
                  <a:solidFill>
                    <a:srgbClr val="42C2F3"/>
                  </a:solidFill>
                </a:rPr>
                <a:t>=</a:t>
              </a:r>
              <a:r>
                <a:rPr lang="en-US" i="1" dirty="0">
                  <a:solidFill>
                    <a:srgbClr val="42C2F3"/>
                  </a:solidFill>
                </a:rPr>
                <a:t> </a:t>
              </a:r>
              <a:r>
                <a:rPr lang="en-US" dirty="0">
                  <a:solidFill>
                    <a:srgbClr val="42C2F3"/>
                  </a:solidFill>
                </a:rPr>
                <a:t>A Task Completed by </a:t>
              </a:r>
              <a:r>
                <a:rPr lang="en-US" b="1" u="sng" dirty="0">
                  <a:solidFill>
                    <a:srgbClr val="42C2F3"/>
                  </a:solidFill>
                </a:rPr>
                <a:t>Adam</a:t>
              </a:r>
              <a:endParaRPr lang="en-US" u="sng" dirty="0">
                <a:solidFill>
                  <a:srgbClr val="0A696D"/>
                </a:solidFill>
              </a:endParaRPr>
            </a:p>
            <a:p>
              <a:pPr marL="285750" indent="-285750">
                <a:buFont typeface="Arial" panose="020B0604020202020204" pitchFamily="34" charset="0"/>
                <a:buChar char="•"/>
              </a:pPr>
              <a:r>
                <a:rPr lang="en-US" b="1" dirty="0">
                  <a:solidFill>
                    <a:srgbClr val="000000"/>
                  </a:solidFill>
                </a:rPr>
                <a:t>Black</a:t>
              </a:r>
              <a:r>
                <a:rPr lang="en-US" dirty="0">
                  <a:solidFill>
                    <a:srgbClr val="000000"/>
                  </a:solidFill>
                </a:rPr>
                <a:t> = A Task Completed by </a:t>
              </a:r>
              <a:r>
                <a:rPr lang="en-US" b="1" u="sng" dirty="0">
                  <a:solidFill>
                    <a:srgbClr val="000000"/>
                  </a:solidFill>
                </a:rPr>
                <a:t>Everyone</a:t>
              </a:r>
            </a:p>
            <a:p>
              <a:pPr algn="ctr"/>
              <a:endParaRPr lang="en-US" i="1" dirty="0">
                <a:solidFill>
                  <a:srgbClr val="000000"/>
                </a:solidFill>
              </a:endParaRPr>
            </a:p>
            <a:p>
              <a:pPr algn="ctr"/>
              <a:endParaRPr lang="en-US" i="1" dirty="0">
                <a:solidFill>
                  <a:srgbClr val="FFFF2D"/>
                </a:solidFill>
              </a:endParaRPr>
            </a:p>
          </p:txBody>
        </p:sp>
      </p:grpSp>
    </p:spTree>
    <p:extLst>
      <p:ext uri="{BB962C8B-B14F-4D97-AF65-F5344CB8AC3E}">
        <p14:creationId xmlns:p14="http://schemas.microsoft.com/office/powerpoint/2010/main" val="2668476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D6D75EDA-F2AD-83A5-B2F7-0CAC42A3933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B2A405B-7922-295C-085D-89AB932C9E73}"/>
              </a:ext>
            </a:extLst>
          </p:cNvPr>
          <p:cNvSpPr/>
          <p:nvPr/>
        </p:nvSpPr>
        <p:spPr>
          <a:xfrm>
            <a:off x="1131683" y="2752253"/>
            <a:ext cx="10058400" cy="868834"/>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75669B-8157-FB3D-3B58-A0830C891A0A}"/>
              </a:ext>
            </a:extLst>
          </p:cNvPr>
          <p:cNvSpPr>
            <a:spLocks noGrp="1"/>
          </p:cNvSpPr>
          <p:nvPr>
            <p:ph type="title"/>
          </p:nvPr>
        </p:nvSpPr>
        <p:spPr>
          <a:xfrm>
            <a:off x="323501" y="865974"/>
            <a:ext cx="11674763" cy="2852737"/>
          </a:xfrm>
        </p:spPr>
        <p:txBody>
          <a:bodyPr/>
          <a:lstStyle/>
          <a:p>
            <a:pPr algn="ctr"/>
            <a:r>
              <a:rPr lang="en-US" b="1" dirty="0">
                <a:latin typeface="Aptos Display" panose="020B0004020202020204" pitchFamily="34" charset="0"/>
              </a:rPr>
              <a:t>How Did The Construction Go?</a:t>
            </a:r>
          </a:p>
        </p:txBody>
      </p:sp>
    </p:spTree>
    <p:extLst>
      <p:ext uri="{BB962C8B-B14F-4D97-AF65-F5344CB8AC3E}">
        <p14:creationId xmlns:p14="http://schemas.microsoft.com/office/powerpoint/2010/main" val="2222787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9D63D685-8FB9-594F-A5B9-E70772AFF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5CB24F-585A-F29C-F2BB-3E3C8C0B7BFD}"/>
              </a:ext>
            </a:extLst>
          </p:cNvPr>
          <p:cNvSpPr>
            <a:spLocks noGrp="1"/>
          </p:cNvSpPr>
          <p:nvPr>
            <p:ph type="title"/>
          </p:nvPr>
        </p:nvSpPr>
        <p:spPr/>
        <p:txBody>
          <a:bodyPr/>
          <a:lstStyle/>
          <a:p>
            <a:pPr algn="ctr"/>
            <a:r>
              <a:rPr lang="en-US" b="1">
                <a:latin typeface="Aptos Display" panose="020B0004020202020204" pitchFamily="34" charset="0"/>
              </a:rPr>
              <a:t>Things That </a:t>
            </a:r>
            <a:r>
              <a:rPr lang="en-US" b="1">
                <a:solidFill>
                  <a:srgbClr val="00FF00"/>
                </a:solidFill>
                <a:latin typeface="Aptos Display" panose="020B0004020202020204" pitchFamily="34" charset="0"/>
              </a:rPr>
              <a:t>Did</a:t>
            </a:r>
            <a:r>
              <a:rPr lang="en-US" b="1">
                <a:latin typeface="Aptos Display" panose="020B0004020202020204" pitchFamily="34" charset="0"/>
              </a:rPr>
              <a:t> Go Well</a:t>
            </a:r>
            <a:br>
              <a:rPr lang="en-US">
                <a:latin typeface="Aptos Display" panose="020B0004020202020204" pitchFamily="34" charset="0"/>
              </a:rPr>
            </a:br>
            <a:endParaRPr lang="en-US">
              <a:latin typeface="Aptos Display" panose="020B0004020202020204" pitchFamily="34" charset="0"/>
            </a:endParaRPr>
          </a:p>
        </p:txBody>
      </p:sp>
      <p:pic>
        <p:nvPicPr>
          <p:cNvPr id="7" name="Picture Placeholder 6">
            <a:extLst>
              <a:ext uri="{FF2B5EF4-FFF2-40B4-BE49-F238E27FC236}">
                <a16:creationId xmlns:a16="http://schemas.microsoft.com/office/drawing/2014/main" id="{5D988CDF-DDBA-1875-5D2F-A98119B95DF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8" r="-1135"/>
          <a:stretch>
            <a:fillRect/>
          </a:stretch>
        </p:blipFill>
        <p:spPr>
          <a:xfrm>
            <a:off x="5385816" y="2320501"/>
            <a:ext cx="6620256" cy="3285386"/>
          </a:xfrm>
        </p:spPr>
      </p:pic>
      <p:sp>
        <p:nvSpPr>
          <p:cNvPr id="5" name="Text Placeholder 4">
            <a:extLst>
              <a:ext uri="{FF2B5EF4-FFF2-40B4-BE49-F238E27FC236}">
                <a16:creationId xmlns:a16="http://schemas.microsoft.com/office/drawing/2014/main" id="{B93CA1BA-5543-D05D-784D-22136D864B33}"/>
              </a:ext>
            </a:extLst>
          </p:cNvPr>
          <p:cNvSpPr>
            <a:spLocks noGrp="1"/>
          </p:cNvSpPr>
          <p:nvPr>
            <p:ph type="body" sz="half" idx="2"/>
          </p:nvPr>
        </p:nvSpPr>
        <p:spPr/>
        <p:txBody>
          <a:bodyPr>
            <a:normAutofit fontScale="92500" lnSpcReduction="20000"/>
          </a:bodyPr>
          <a:lstStyle/>
          <a:p>
            <a:pPr marL="285750" indent="-285750">
              <a:buFont typeface="Arial" panose="020B0604020202020204" pitchFamily="34" charset="0"/>
              <a:buChar char="•"/>
            </a:pPr>
            <a:r>
              <a:rPr lang="en-US" sz="1900" dirty="0"/>
              <a:t>We got to work right away – We had the server, Git repository and domain ready to go by the beginning of week 2</a:t>
            </a:r>
          </a:p>
          <a:p>
            <a:pPr marL="285750" indent="-285750">
              <a:buFont typeface="Arial" panose="020B0604020202020204" pitchFamily="34" charset="0"/>
              <a:buChar char="•"/>
            </a:pPr>
            <a:r>
              <a:rPr lang="en-US" sz="1900" dirty="0"/>
              <a:t>We made sure to reach out to each other if we had different ideas, issues, or general concerns</a:t>
            </a:r>
          </a:p>
          <a:p>
            <a:pPr marL="285750" indent="-285750">
              <a:buFont typeface="Arial" panose="020B0604020202020204" pitchFamily="34" charset="0"/>
              <a:buChar char="•"/>
            </a:pPr>
            <a:r>
              <a:rPr lang="en-US" sz="1900" dirty="0"/>
              <a:t>We helped each other out when trying to learn something new</a:t>
            </a:r>
          </a:p>
          <a:p>
            <a:pPr marL="285750" indent="-285750">
              <a:buFont typeface="Arial" panose="020B0604020202020204" pitchFamily="34" charset="0"/>
              <a:buChar char="•"/>
            </a:pPr>
            <a:r>
              <a:rPr lang="en-US" sz="1900" dirty="0"/>
              <a:t>We ensured that we made decent progress to keep the project on schedule, while doing our best to follow the project’s requirements</a:t>
            </a:r>
          </a:p>
          <a:p>
            <a:pPr marL="285750" indent="-285750">
              <a:buFont typeface="Arial" panose="020B0604020202020204" pitchFamily="34" charset="0"/>
              <a:buChar char="•"/>
            </a:pPr>
            <a:r>
              <a:rPr lang="en-US" sz="1900" dirty="0"/>
              <a:t>We ensured that each member of the team was valued and understood</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3388478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0B09B2DE-93BB-5038-2A32-0A70AA7D8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384F4F-C8D0-2B9D-F339-70F4AA0E9055}"/>
              </a:ext>
            </a:extLst>
          </p:cNvPr>
          <p:cNvSpPr>
            <a:spLocks noGrp="1"/>
          </p:cNvSpPr>
          <p:nvPr>
            <p:ph type="title"/>
          </p:nvPr>
        </p:nvSpPr>
        <p:spPr/>
        <p:txBody>
          <a:bodyPr/>
          <a:lstStyle/>
          <a:p>
            <a:pPr algn="ctr"/>
            <a:r>
              <a:rPr lang="en-US" b="1">
                <a:latin typeface="Aptos Display" panose="020B0004020202020204" pitchFamily="34" charset="0"/>
              </a:rPr>
              <a:t>Things That </a:t>
            </a:r>
            <a:r>
              <a:rPr lang="en-US" b="1">
                <a:solidFill>
                  <a:srgbClr val="FF0000"/>
                </a:solidFill>
                <a:latin typeface="Aptos Display" panose="020B0004020202020204" pitchFamily="34" charset="0"/>
              </a:rPr>
              <a:t>Did NOT </a:t>
            </a:r>
            <a:r>
              <a:rPr lang="en-US" b="1">
                <a:latin typeface="Aptos Display" panose="020B0004020202020204" pitchFamily="34" charset="0"/>
              </a:rPr>
              <a:t>Go Well</a:t>
            </a:r>
            <a:br>
              <a:rPr lang="en-US">
                <a:latin typeface="Aptos Display" panose="020B0004020202020204" pitchFamily="34" charset="0"/>
              </a:rPr>
            </a:br>
            <a:endParaRPr lang="en-US">
              <a:latin typeface="Aptos Display" panose="020B0004020202020204" pitchFamily="34" charset="0"/>
            </a:endParaRPr>
          </a:p>
        </p:txBody>
      </p:sp>
      <p:pic>
        <p:nvPicPr>
          <p:cNvPr id="7" name="Picture Placeholder 6">
            <a:extLst>
              <a:ext uri="{FF2B5EF4-FFF2-40B4-BE49-F238E27FC236}">
                <a16:creationId xmlns:a16="http://schemas.microsoft.com/office/drawing/2014/main" id="{65D4A2A7-4452-D68B-5E4F-1769700579C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786" b="2811"/>
          <a:stretch>
            <a:fillRect/>
          </a:stretch>
        </p:blipFill>
        <p:spPr>
          <a:xfrm>
            <a:off x="5183188" y="73152"/>
            <a:ext cx="6172200" cy="6464807"/>
          </a:xfrm>
        </p:spPr>
      </p:pic>
      <p:sp>
        <p:nvSpPr>
          <p:cNvPr id="5" name="Text Placeholder 4">
            <a:extLst>
              <a:ext uri="{FF2B5EF4-FFF2-40B4-BE49-F238E27FC236}">
                <a16:creationId xmlns:a16="http://schemas.microsoft.com/office/drawing/2014/main" id="{3A0A4C67-5CED-BB7E-4774-91E501F8446A}"/>
              </a:ext>
            </a:extLst>
          </p:cNvPr>
          <p:cNvSpPr>
            <a:spLocks noGrp="1"/>
          </p:cNvSpPr>
          <p:nvPr>
            <p:ph type="body" sz="half" idx="2"/>
          </p:nvPr>
        </p:nvSpPr>
        <p:spPr/>
        <p:txBody>
          <a:bodyPr>
            <a:normAutofit fontScale="92500" lnSpcReduction="20000"/>
          </a:bodyPr>
          <a:lstStyle/>
          <a:p>
            <a:pPr marL="285750" indent="-285750">
              <a:buFont typeface="Arial" panose="020B0604020202020204" pitchFamily="34" charset="0"/>
              <a:buChar char="•"/>
            </a:pPr>
            <a:r>
              <a:rPr lang="en-US" sz="1800" dirty="0"/>
              <a:t>We had conflicts from time-to-time. Whether it be about different ideas for the website design, how to organize the Git repository, or arguing over who should do a task, it was inevitable</a:t>
            </a:r>
          </a:p>
          <a:p>
            <a:pPr marL="285750" indent="-285750">
              <a:buFont typeface="Arial" panose="020B0604020202020204" pitchFamily="34" charset="0"/>
              <a:buChar char="•"/>
            </a:pPr>
            <a:r>
              <a:rPr lang="en-US" sz="1800" dirty="0"/>
              <a:t>We had a few occasions where some group members slacked a little and didn’t do their part. We would sometimes have to remind each other to get stuff done on time and/or respond to their messages</a:t>
            </a:r>
          </a:p>
          <a:p>
            <a:pPr marL="285750" indent="-285750">
              <a:buFont typeface="Arial" panose="020B0604020202020204" pitchFamily="34" charset="0"/>
              <a:buChar char="•"/>
            </a:pPr>
            <a:r>
              <a:rPr lang="en-US" sz="1800" dirty="0"/>
              <a:t>We had some miscommunication and confusion at times with the project requirements and/or implementation. For example, we didn’t realize we needed pull requests in our GitHub repository until week 5</a:t>
            </a:r>
          </a:p>
        </p:txBody>
      </p:sp>
    </p:spTree>
    <p:extLst>
      <p:ext uri="{BB962C8B-B14F-4D97-AF65-F5344CB8AC3E}">
        <p14:creationId xmlns:p14="http://schemas.microsoft.com/office/powerpoint/2010/main" val="835280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115F5D8F-6482-DC09-F993-D6C79C5ABB7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157053C-8307-9FC1-1E40-C176ECFEBC8A}"/>
              </a:ext>
            </a:extLst>
          </p:cNvPr>
          <p:cNvSpPr/>
          <p:nvPr/>
        </p:nvSpPr>
        <p:spPr>
          <a:xfrm>
            <a:off x="3269672" y="1892808"/>
            <a:ext cx="5597237" cy="1728279"/>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F44A6A-404B-DB9D-149E-6C260D6F736B}"/>
              </a:ext>
            </a:extLst>
          </p:cNvPr>
          <p:cNvSpPr>
            <a:spLocks noGrp="1"/>
          </p:cNvSpPr>
          <p:nvPr>
            <p:ph type="title"/>
          </p:nvPr>
        </p:nvSpPr>
        <p:spPr>
          <a:xfrm>
            <a:off x="831850" y="768350"/>
            <a:ext cx="10515600" cy="2852737"/>
          </a:xfrm>
        </p:spPr>
        <p:txBody>
          <a:bodyPr/>
          <a:lstStyle/>
          <a:p>
            <a:pPr algn="ctr"/>
            <a:r>
              <a:rPr lang="en-US" b="1" dirty="0">
                <a:latin typeface="Aptos Display" panose="020B0004020202020204" pitchFamily="34" charset="0"/>
                <a:hlinkClick r:id="rId3"/>
              </a:rPr>
              <a:t>Website</a:t>
            </a:r>
            <a:r>
              <a:rPr lang="en-US" b="1" dirty="0">
                <a:latin typeface="Aptos Display" panose="020B0004020202020204" pitchFamily="34" charset="0"/>
              </a:rPr>
              <a:t> and API Demonstrations</a:t>
            </a:r>
          </a:p>
        </p:txBody>
      </p:sp>
    </p:spTree>
    <p:extLst>
      <p:ext uri="{BB962C8B-B14F-4D97-AF65-F5344CB8AC3E}">
        <p14:creationId xmlns:p14="http://schemas.microsoft.com/office/powerpoint/2010/main" val="3152951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4E6DB2ED-1D9A-2D8D-CDFA-FBDD93F80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EA3B93-59A5-EFFD-EF21-72C30539C7BD}"/>
              </a:ext>
            </a:extLst>
          </p:cNvPr>
          <p:cNvSpPr>
            <a:spLocks noGrp="1"/>
          </p:cNvSpPr>
          <p:nvPr>
            <p:ph type="title"/>
          </p:nvPr>
        </p:nvSpPr>
        <p:spPr/>
        <p:txBody>
          <a:bodyPr/>
          <a:lstStyle/>
          <a:p>
            <a:pPr algn="ctr"/>
            <a:r>
              <a:rPr lang="en-US" b="1">
                <a:latin typeface="Aptos Display" panose="020B0004020202020204" pitchFamily="34" charset="0"/>
              </a:rPr>
              <a:t>How Did We Do In Terms of Accessibility?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18EF2F3-3066-29A2-AF3E-061F7115DC0A}"/>
                  </a:ext>
                </a:extLst>
              </p:cNvPr>
              <p:cNvSpPr>
                <a:spLocks noGrp="1"/>
              </p:cNvSpPr>
              <p:nvPr>
                <p:ph idx="1"/>
              </p:nvPr>
            </p:nvSpPr>
            <p:spPr>
              <a:xfrm>
                <a:off x="118872" y="1825625"/>
                <a:ext cx="7589801" cy="4351338"/>
              </a:xfrm>
            </p:spPr>
            <p:txBody>
              <a:bodyPr>
                <a:normAutofit fontScale="92500" lnSpcReduction="20000"/>
              </a:bodyPr>
              <a:lstStyle/>
              <a:p>
                <a:pPr marL="0" indent="0">
                  <a:buNone/>
                </a:pPr>
                <a:r>
                  <a:rPr lang="en-US" dirty="0"/>
                  <a:t>For all 3 of our Frontend pages, we had Lighthouse scores in the “Excellent” Range </a:t>
                </a:r>
                <a14:m>
                  <m:oMath xmlns:m="http://schemas.openxmlformats.org/officeDocument/2006/math">
                    <m:d>
                      <m:dPr>
                        <m:ctrlPr>
                          <a:rPr lang="en-US" b="0" i="0" smtClean="0">
                            <a:latin typeface="Cambria Math" panose="02040503050406030204" pitchFamily="18" charset="0"/>
                          </a:rPr>
                        </m:ctrlPr>
                      </m:dPr>
                      <m:e>
                        <m:r>
                          <a:rPr lang="en-US" b="0" i="1" smtClean="0">
                            <a:latin typeface="Cambria Math" panose="02040503050406030204" pitchFamily="18" charset="0"/>
                          </a:rPr>
                          <m:t>≥90</m:t>
                        </m:r>
                      </m:e>
                    </m:d>
                  </m:oMath>
                </a14:m>
                <a:r>
                  <a:rPr lang="en-US" dirty="0"/>
                  <a:t>. Each page’s score was 91 or higher, on both Desktop and Mobile devices This means that we tackled accessibility concerns well overall.</a:t>
                </a:r>
              </a:p>
              <a:p>
                <a:pPr marL="0" indent="0">
                  <a:buNone/>
                </a:pPr>
                <a:endParaRPr lang="en-US" dirty="0"/>
              </a:p>
              <a:p>
                <a:pPr marL="0" indent="0">
                  <a:buNone/>
                </a:pPr>
                <a:r>
                  <a:rPr lang="en-US" dirty="0"/>
                  <a:t>With that said, however, there are some areas that could be improved further if we had the time. For example, we lost some points on the score for the contacts page since we didn’t have a “main landmark”. Without this, those who rely on screen readers will likely have more difficulty using the crucial portions of the website. </a:t>
                </a:r>
              </a:p>
              <a:p>
                <a:pPr marL="0" indent="0">
                  <a:buNone/>
                </a:pPr>
                <a:endParaRPr lang="en-US" dirty="0"/>
              </a:p>
            </p:txBody>
          </p:sp>
        </mc:Choice>
        <mc:Fallback>
          <p:sp>
            <p:nvSpPr>
              <p:cNvPr id="3" name="Content Placeholder 2">
                <a:extLst>
                  <a:ext uri="{FF2B5EF4-FFF2-40B4-BE49-F238E27FC236}">
                    <a16:creationId xmlns:a16="http://schemas.microsoft.com/office/drawing/2014/main" id="{B18EF2F3-3066-29A2-AF3E-061F7115DC0A}"/>
                  </a:ext>
                </a:extLst>
              </p:cNvPr>
              <p:cNvSpPr>
                <a:spLocks noGrp="1" noRot="1" noChangeAspect="1" noMove="1" noResize="1" noEditPoints="1" noAdjustHandles="1" noChangeArrowheads="1" noChangeShapeType="1" noTextEdit="1"/>
              </p:cNvSpPr>
              <p:nvPr>
                <p:ph idx="1"/>
              </p:nvPr>
            </p:nvSpPr>
            <p:spPr>
              <a:xfrm>
                <a:off x="118872" y="1825625"/>
                <a:ext cx="7589801" cy="4351338"/>
              </a:xfrm>
              <a:blipFill>
                <a:blip r:embed="rId4"/>
                <a:stretch>
                  <a:fillRect l="-1446" t="-3501" r="-96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FD2989C-D53D-C052-912B-313CEF1A02B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518411" y="1456827"/>
            <a:ext cx="3353268" cy="1676634"/>
          </a:xfrm>
          <a:prstGeom prst="rect">
            <a:avLst/>
          </a:prstGeom>
        </p:spPr>
      </p:pic>
      <p:pic>
        <p:nvPicPr>
          <p:cNvPr id="7" name="Picture 6">
            <a:extLst>
              <a:ext uri="{FF2B5EF4-FFF2-40B4-BE49-F238E27FC236}">
                <a16:creationId xmlns:a16="http://schemas.microsoft.com/office/drawing/2014/main" id="{7111C919-CE6F-803D-AE53-10DCC690897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357496" y="5601095"/>
            <a:ext cx="2351177" cy="1151736"/>
          </a:xfrm>
          <a:prstGeom prst="rect">
            <a:avLst/>
          </a:prstGeom>
        </p:spPr>
      </p:pic>
      <p:pic>
        <p:nvPicPr>
          <p:cNvPr id="9" name="Picture 8">
            <a:extLst>
              <a:ext uri="{FF2B5EF4-FFF2-40B4-BE49-F238E27FC236}">
                <a16:creationId xmlns:a16="http://schemas.microsoft.com/office/drawing/2014/main" id="{39C018E5-6931-8172-CC48-9B8D90984F9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493311" y="3386846"/>
            <a:ext cx="3403467" cy="1676634"/>
          </a:xfrm>
          <a:prstGeom prst="rect">
            <a:avLst/>
          </a:prstGeom>
        </p:spPr>
      </p:pic>
      <p:pic>
        <p:nvPicPr>
          <p:cNvPr id="6" name="Picture 5">
            <a:extLst>
              <a:ext uri="{FF2B5EF4-FFF2-40B4-BE49-F238E27FC236}">
                <a16:creationId xmlns:a16="http://schemas.microsoft.com/office/drawing/2014/main" id="{ACC3DEFD-9FD2-1649-CED4-CB9AEDFF4B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71394" y="5316865"/>
            <a:ext cx="3047300" cy="1540332"/>
          </a:xfrm>
          <a:prstGeom prst="rect">
            <a:avLst/>
          </a:prstGeom>
        </p:spPr>
      </p:pic>
      <p:cxnSp>
        <p:nvCxnSpPr>
          <p:cNvPr id="10" name="Straight Arrow Connector 9">
            <a:extLst>
              <a:ext uri="{FF2B5EF4-FFF2-40B4-BE49-F238E27FC236}">
                <a16:creationId xmlns:a16="http://schemas.microsoft.com/office/drawing/2014/main" id="{5395DAD5-EF43-5877-8810-2CD86FAF2DD7}"/>
              </a:ext>
            </a:extLst>
          </p:cNvPr>
          <p:cNvCxnSpPr>
            <a:cxnSpLocks/>
            <a:stCxn id="7" idx="3"/>
          </p:cNvCxnSpPr>
          <p:nvPr/>
        </p:nvCxnSpPr>
        <p:spPr>
          <a:xfrm>
            <a:off x="7708673" y="6176963"/>
            <a:ext cx="962721" cy="0"/>
          </a:xfrm>
          <a:prstGeom prst="straightConnector1">
            <a:avLst/>
          </a:prstGeom>
          <a:ln w="190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48363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6175FD20-19F2-F595-B04D-08EFCD53998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3555E8F-02AA-7524-3E8F-363278804307}"/>
              </a:ext>
            </a:extLst>
          </p:cNvPr>
          <p:cNvSpPr/>
          <p:nvPr/>
        </p:nvSpPr>
        <p:spPr>
          <a:xfrm>
            <a:off x="3288145" y="2633472"/>
            <a:ext cx="5499240" cy="98761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148800-0A23-8CB2-70FB-4DC02B0A8CC5}"/>
              </a:ext>
            </a:extLst>
          </p:cNvPr>
          <p:cNvSpPr>
            <a:spLocks noGrp="1"/>
          </p:cNvSpPr>
          <p:nvPr>
            <p:ph type="title"/>
          </p:nvPr>
        </p:nvSpPr>
        <p:spPr>
          <a:xfrm>
            <a:off x="831850" y="768350"/>
            <a:ext cx="10515600" cy="2852737"/>
          </a:xfrm>
        </p:spPr>
        <p:txBody>
          <a:bodyPr/>
          <a:lstStyle/>
          <a:p>
            <a:pPr algn="ctr"/>
            <a:r>
              <a:rPr lang="en-US" b="1">
                <a:latin typeface="Aptos Display" panose="020B0004020202020204" pitchFamily="34" charset="0"/>
              </a:rPr>
              <a:t>Any Questions?</a:t>
            </a:r>
          </a:p>
        </p:txBody>
      </p:sp>
    </p:spTree>
    <p:extLst>
      <p:ext uri="{BB962C8B-B14F-4D97-AF65-F5344CB8AC3E}">
        <p14:creationId xmlns:p14="http://schemas.microsoft.com/office/powerpoint/2010/main" val="3363966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5FCF3F0F-B311-4402-FF94-53229AB9737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FC54640-26DA-A83F-2B99-7798E58347D0}"/>
              </a:ext>
            </a:extLst>
          </p:cNvPr>
          <p:cNvSpPr/>
          <p:nvPr/>
        </p:nvSpPr>
        <p:spPr>
          <a:xfrm>
            <a:off x="838200" y="1690688"/>
            <a:ext cx="10701528" cy="3967728"/>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7E2FE9-43B7-C65D-DF4D-DAB243B090C2}"/>
              </a:ext>
            </a:extLst>
          </p:cNvPr>
          <p:cNvSpPr>
            <a:spLocks noGrp="1"/>
          </p:cNvSpPr>
          <p:nvPr>
            <p:ph type="title"/>
          </p:nvPr>
        </p:nvSpPr>
        <p:spPr/>
        <p:txBody>
          <a:bodyPr/>
          <a:lstStyle/>
          <a:p>
            <a:pPr algn="ctr"/>
            <a:r>
              <a:rPr lang="en-US" b="1" dirty="0">
                <a:latin typeface="Aptos Display" panose="020B0004020202020204" pitchFamily="34" charset="0"/>
              </a:rPr>
              <a:t>Outside Images Used in This Presentation</a:t>
            </a:r>
          </a:p>
        </p:txBody>
      </p:sp>
      <p:sp>
        <p:nvSpPr>
          <p:cNvPr id="3" name="Content Placeholder 2">
            <a:extLst>
              <a:ext uri="{FF2B5EF4-FFF2-40B4-BE49-F238E27FC236}">
                <a16:creationId xmlns:a16="http://schemas.microsoft.com/office/drawing/2014/main" id="{37478D54-BD97-2D78-ADFE-4E61D6DD7833}"/>
              </a:ext>
            </a:extLst>
          </p:cNvPr>
          <p:cNvSpPr>
            <a:spLocks noGrp="1"/>
          </p:cNvSpPr>
          <p:nvPr>
            <p:ph idx="1"/>
          </p:nvPr>
        </p:nvSpPr>
        <p:spPr/>
        <p:txBody>
          <a:bodyPr>
            <a:normAutofit fontScale="70000" lnSpcReduction="20000"/>
          </a:bodyPr>
          <a:lstStyle/>
          <a:p>
            <a:r>
              <a:rPr lang="en-US" dirty="0"/>
              <a:t>Main Background: </a:t>
            </a:r>
            <a:r>
              <a:rPr lang="en-US" dirty="0">
                <a:hlinkClick r:id="rId3"/>
              </a:rPr>
              <a:t>https://www.pexels.com/photo/lines-of-code-2653362/</a:t>
            </a:r>
            <a:endParaRPr lang="en-US" dirty="0"/>
          </a:p>
          <a:p>
            <a:r>
              <a:rPr lang="en-US" dirty="0"/>
              <a:t>Discord Logo: </a:t>
            </a:r>
            <a:r>
              <a:rPr lang="en-US" dirty="0">
                <a:hlinkClick r:id="rId4"/>
              </a:rPr>
              <a:t>https://www.vecteezy.com/vector-art/6892625-discord-logo-icon-editorial-vector</a:t>
            </a:r>
            <a:endParaRPr lang="en-US" dirty="0"/>
          </a:p>
          <a:p>
            <a:r>
              <a:rPr lang="en-US" dirty="0" err="1"/>
              <a:t>LettuceMeet</a:t>
            </a:r>
            <a:r>
              <a:rPr lang="en-US" dirty="0"/>
              <a:t> logo: </a:t>
            </a:r>
            <a:r>
              <a:rPr lang="en-US" dirty="0">
                <a:hlinkClick r:id="rId5"/>
              </a:rPr>
              <a:t>https://x.com/lettucemeetapp</a:t>
            </a:r>
            <a:endParaRPr lang="en-US" dirty="0"/>
          </a:p>
          <a:p>
            <a:r>
              <a:rPr lang="en-US" dirty="0"/>
              <a:t>Zoom Logo: </a:t>
            </a:r>
            <a:r>
              <a:rPr lang="en-US" dirty="0">
                <a:hlinkClick r:id="rId6"/>
              </a:rPr>
              <a:t>https://1000logos.net/zoom-logo/</a:t>
            </a:r>
            <a:endParaRPr lang="en-US" dirty="0"/>
          </a:p>
          <a:p>
            <a:r>
              <a:rPr lang="en-US" dirty="0"/>
              <a:t>Git Logo: </a:t>
            </a:r>
            <a:r>
              <a:rPr lang="en-US" dirty="0">
                <a:hlinkClick r:id="rId7"/>
              </a:rPr>
              <a:t>https://www.google.com/</a:t>
            </a:r>
            <a:r>
              <a:rPr lang="en-US" dirty="0" err="1">
                <a:hlinkClick r:id="rId7"/>
              </a:rPr>
              <a:t>imgres?q</a:t>
            </a:r>
            <a:r>
              <a:rPr lang="en-US" dirty="0">
                <a:hlinkClick r:id="rId7"/>
              </a:rPr>
              <a:t>=git%20logo&amp;imgurl=https%3A%2F%2Fgit-scm.com%2Fimages%2Flogos%2Fdownloads%2FGit-Icon-1788C.png&amp;imgrefurl=https%3A%2F%2Fgit-scm.com%2Fcommunity%2Flogos&amp;docid=CMTH9vchny6mPM&amp;tbnid=jpq4xLgv36ZQ1M&amp;vet=12ahUKEwjlx6X8muKSAxWKmmoFHdFvE2QQnPAOegQIIBAB..i&amp;w=383&amp;h=383&amp;hcb=2&amp;ved=2ahUKEwjlx6X8muKSAxWKmmoFHdFvE2QQnPAOegQIIBAB</a:t>
            </a:r>
            <a:endParaRPr lang="en-US" dirty="0"/>
          </a:p>
          <a:p>
            <a:r>
              <a:rPr lang="en-US" dirty="0"/>
              <a:t>GitHub Logo: </a:t>
            </a:r>
            <a:r>
              <a:rPr lang="en-US" dirty="0">
                <a:hlinkClick r:id="rId8"/>
              </a:rPr>
              <a:t>https://pixabay.com/vectors/github-github-logo-github-icon-6980894/</a:t>
            </a:r>
            <a:endParaRPr lang="en-US" dirty="0"/>
          </a:p>
          <a:p>
            <a:r>
              <a:rPr lang="en-US" dirty="0"/>
              <a:t>ChatGPT Logo: </a:t>
            </a:r>
            <a:r>
              <a:rPr lang="en-US" dirty="0">
                <a:hlinkClick r:id="rId9"/>
              </a:rPr>
              <a:t>https://logovent.com/blog/chatgpt-logo-history/</a:t>
            </a:r>
            <a:endParaRPr lang="en-US" dirty="0"/>
          </a:p>
          <a:p>
            <a:r>
              <a:rPr lang="en-US" dirty="0" err="1"/>
              <a:t>MindView</a:t>
            </a:r>
            <a:r>
              <a:rPr lang="en-US" dirty="0"/>
              <a:t> Logo: </a:t>
            </a:r>
            <a:r>
              <a:rPr lang="en-US" dirty="0">
                <a:hlinkClick r:id="rId10"/>
              </a:rPr>
              <a:t>https://ul.gpii.net/content/mindview-7</a:t>
            </a:r>
            <a:endParaRPr lang="en-US" dirty="0"/>
          </a:p>
          <a:p>
            <a:pPr marL="0" indent="0">
              <a:buNone/>
            </a:pPr>
            <a:br>
              <a:rPr lang="en-US" dirty="0"/>
            </a:br>
            <a:endParaRPr lang="en-US" dirty="0"/>
          </a:p>
        </p:txBody>
      </p:sp>
    </p:spTree>
    <p:extLst>
      <p:ext uri="{BB962C8B-B14F-4D97-AF65-F5344CB8AC3E}">
        <p14:creationId xmlns:p14="http://schemas.microsoft.com/office/powerpoint/2010/main" val="2310563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4172FFF7-808B-3EF9-A642-F004675CB85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83C7340-56DB-E9D0-B489-9E4BFC183ACD}"/>
              </a:ext>
            </a:extLst>
          </p:cNvPr>
          <p:cNvSpPr/>
          <p:nvPr/>
        </p:nvSpPr>
        <p:spPr>
          <a:xfrm>
            <a:off x="4184072" y="2633472"/>
            <a:ext cx="3860801" cy="98761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A9D109-9B88-997B-64C8-28F60005A52B}"/>
              </a:ext>
            </a:extLst>
          </p:cNvPr>
          <p:cNvSpPr>
            <a:spLocks noGrp="1"/>
          </p:cNvSpPr>
          <p:nvPr>
            <p:ph type="title"/>
          </p:nvPr>
        </p:nvSpPr>
        <p:spPr>
          <a:xfrm>
            <a:off x="831850" y="768350"/>
            <a:ext cx="10515600" cy="2852737"/>
          </a:xfrm>
        </p:spPr>
        <p:txBody>
          <a:bodyPr/>
          <a:lstStyle/>
          <a:p>
            <a:pPr algn="ctr"/>
            <a:r>
              <a:rPr lang="en-US" b="1">
                <a:latin typeface="Aptos Display" panose="020B0004020202020204" pitchFamily="34" charset="0"/>
              </a:rPr>
              <a:t>Thank You!</a:t>
            </a:r>
          </a:p>
        </p:txBody>
      </p:sp>
    </p:spTree>
    <p:extLst>
      <p:ext uri="{BB962C8B-B14F-4D97-AF65-F5344CB8AC3E}">
        <p14:creationId xmlns:p14="http://schemas.microsoft.com/office/powerpoint/2010/main" val="365887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4661E801-6551-AB59-50B5-80E889723A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655154-96AF-B142-BB0E-F53A11FD51C3}"/>
              </a:ext>
            </a:extLst>
          </p:cNvPr>
          <p:cNvSpPr>
            <a:spLocks noGrp="1"/>
          </p:cNvSpPr>
          <p:nvPr>
            <p:ph type="title"/>
          </p:nvPr>
        </p:nvSpPr>
        <p:spPr/>
        <p:txBody>
          <a:bodyPr>
            <a:normAutofit fontScale="90000"/>
          </a:bodyPr>
          <a:lstStyle/>
          <a:p>
            <a:pPr algn="ctr"/>
            <a:r>
              <a:rPr lang="en-US" b="1">
                <a:latin typeface="Aptos Display" panose="020B0004020202020204" pitchFamily="34" charset="0"/>
              </a:rPr>
              <a:t>Adam Betinsky </a:t>
            </a:r>
            <a:br>
              <a:rPr lang="en-US">
                <a:latin typeface="Aptos Display" panose="020B0004020202020204" pitchFamily="34" charset="0"/>
              </a:rPr>
            </a:br>
            <a:br>
              <a:rPr lang="en-US">
                <a:latin typeface="Aptos Display" panose="020B0004020202020204" pitchFamily="34" charset="0"/>
              </a:rPr>
            </a:br>
            <a:r>
              <a:rPr lang="en-US" i="1">
                <a:solidFill>
                  <a:srgbClr val="0070C0"/>
                </a:solidFill>
                <a:latin typeface="Aptos Display" panose="020B0004020202020204" pitchFamily="34" charset="0"/>
              </a:rPr>
              <a:t>Project Manager &amp; Frontend Developer</a:t>
            </a:r>
          </a:p>
        </p:txBody>
      </p:sp>
      <p:sp>
        <p:nvSpPr>
          <p:cNvPr id="4" name="Text Placeholder 3">
            <a:extLst>
              <a:ext uri="{FF2B5EF4-FFF2-40B4-BE49-F238E27FC236}">
                <a16:creationId xmlns:a16="http://schemas.microsoft.com/office/drawing/2014/main" id="{C6024F47-2E9C-1A8E-884E-470B3F130AA4}"/>
              </a:ext>
            </a:extLst>
          </p:cNvPr>
          <p:cNvSpPr>
            <a:spLocks noGrp="1"/>
          </p:cNvSpPr>
          <p:nvPr>
            <p:ph type="body" sz="half" idx="2"/>
          </p:nvPr>
        </p:nvSpPr>
        <p:spPr/>
        <p:txBody>
          <a:bodyPr>
            <a:normAutofit lnSpcReduction="10000"/>
          </a:bodyPr>
          <a:lstStyle/>
          <a:p>
            <a:endParaRPr lang="en-US" sz="1800" dirty="0"/>
          </a:p>
          <a:p>
            <a:r>
              <a:rPr lang="en-US" sz="1800" dirty="0"/>
              <a:t>Adam’s Contributions to COPY Include:</a:t>
            </a:r>
          </a:p>
          <a:p>
            <a:pPr marL="285750" indent="-285750">
              <a:buFont typeface="Arial" panose="020B0604020202020204" pitchFamily="34" charset="0"/>
              <a:buChar char="•"/>
            </a:pPr>
            <a:r>
              <a:rPr lang="en-US" sz="1800" dirty="0"/>
              <a:t>Organizing weekly team meetings and a Discord Server for communication</a:t>
            </a:r>
          </a:p>
          <a:p>
            <a:pPr marL="285750" indent="-285750">
              <a:buFont typeface="Arial" panose="020B0604020202020204" pitchFamily="34" charset="0"/>
              <a:buChar char="•"/>
            </a:pPr>
            <a:r>
              <a:rPr lang="en-US" sz="1800" dirty="0"/>
              <a:t>Providing an initial idea of what the Frontend could look like</a:t>
            </a:r>
          </a:p>
          <a:p>
            <a:pPr marL="285750" indent="-285750">
              <a:buFont typeface="Arial" panose="020B0604020202020204" pitchFamily="34" charset="0"/>
              <a:buChar char="•"/>
            </a:pPr>
            <a:r>
              <a:rPr lang="en-US" sz="1800" dirty="0"/>
              <a:t>Tidying the Frontend for any issues with formatting, colors, images, </a:t>
            </a:r>
            <a:r>
              <a:rPr lang="en-US" sz="1800" dirty="0" err="1"/>
              <a:t>etc</a:t>
            </a:r>
            <a:endParaRPr lang="en-US" sz="1800" dirty="0"/>
          </a:p>
          <a:p>
            <a:pPr marL="285750" indent="-285750">
              <a:buFont typeface="Arial" panose="020B0604020202020204" pitchFamily="34" charset="0"/>
              <a:buChar char="•"/>
            </a:pPr>
            <a:r>
              <a:rPr lang="en-US" sz="1800" dirty="0"/>
              <a:t>Organizing the GitHub Repository</a:t>
            </a:r>
          </a:p>
          <a:p>
            <a:pPr marL="285750" indent="-285750">
              <a:buFont typeface="Arial" panose="020B0604020202020204" pitchFamily="34" charset="0"/>
              <a:buChar char="•"/>
            </a:pPr>
            <a:r>
              <a:rPr lang="en-US" sz="1800" dirty="0"/>
              <a:t>Constructing the Gantt Chart, Lighthouse Reports, and </a:t>
            </a:r>
            <a:r>
              <a:rPr lang="en-US" sz="1800"/>
              <a:t>Most of The </a:t>
            </a:r>
            <a:r>
              <a:rPr lang="en-US" sz="1800" dirty="0"/>
              <a:t>Final Presentation </a:t>
            </a:r>
          </a:p>
        </p:txBody>
      </p:sp>
      <p:pic>
        <p:nvPicPr>
          <p:cNvPr id="5" name="Picture Placeholder 7">
            <a:extLst>
              <a:ext uri="{FF2B5EF4-FFF2-40B4-BE49-F238E27FC236}">
                <a16:creationId xmlns:a16="http://schemas.microsoft.com/office/drawing/2014/main" id="{36AB14FF-9D1F-6582-DF38-4078A214BDC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7795" r="7795"/>
          <a:stretch>
            <a:fillRect/>
          </a:stretch>
        </p:blipFill>
        <p:spPr>
          <a:xfrm>
            <a:off x="5183188" y="987444"/>
            <a:ext cx="6172200" cy="4873587"/>
          </a:xfrm>
        </p:spPr>
      </p:pic>
    </p:spTree>
    <p:extLst>
      <p:ext uri="{BB962C8B-B14F-4D97-AF65-F5344CB8AC3E}">
        <p14:creationId xmlns:p14="http://schemas.microsoft.com/office/powerpoint/2010/main" val="72912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62083E55-9AA6-EB3B-10D8-38531A5807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492D9-95E0-27BF-6D29-35B52DB6C2E8}"/>
              </a:ext>
            </a:extLst>
          </p:cNvPr>
          <p:cNvSpPr>
            <a:spLocks noGrp="1"/>
          </p:cNvSpPr>
          <p:nvPr>
            <p:ph type="title"/>
          </p:nvPr>
        </p:nvSpPr>
        <p:spPr/>
        <p:txBody>
          <a:bodyPr>
            <a:normAutofit/>
          </a:bodyPr>
          <a:lstStyle/>
          <a:p>
            <a:pPr algn="ctr"/>
            <a:r>
              <a:rPr lang="en-US" b="1">
                <a:latin typeface="Aptos Display" panose="020B0004020202020204" pitchFamily="34" charset="0"/>
              </a:rPr>
              <a:t>Benjamin Quintero</a:t>
            </a:r>
            <a:br>
              <a:rPr lang="en-US">
                <a:latin typeface="Aptos Display" panose="020B0004020202020204" pitchFamily="34" charset="0"/>
              </a:rPr>
            </a:br>
            <a:br>
              <a:rPr lang="en-US">
                <a:latin typeface="Aptos Display" panose="020B0004020202020204" pitchFamily="34" charset="0"/>
              </a:rPr>
            </a:br>
            <a:r>
              <a:rPr lang="en-US" i="1">
                <a:solidFill>
                  <a:srgbClr val="0070C0"/>
                </a:solidFill>
                <a:latin typeface="Aptos Display" panose="020B0004020202020204" pitchFamily="34" charset="0"/>
              </a:rPr>
              <a:t>Frontend Developer</a:t>
            </a:r>
          </a:p>
        </p:txBody>
      </p:sp>
      <p:sp>
        <p:nvSpPr>
          <p:cNvPr id="4" name="Text Placeholder 3">
            <a:extLst>
              <a:ext uri="{FF2B5EF4-FFF2-40B4-BE49-F238E27FC236}">
                <a16:creationId xmlns:a16="http://schemas.microsoft.com/office/drawing/2014/main" id="{9042333E-F6FE-D182-2A3F-DBC123CF46BC}"/>
              </a:ext>
            </a:extLst>
          </p:cNvPr>
          <p:cNvSpPr>
            <a:spLocks noGrp="1"/>
          </p:cNvSpPr>
          <p:nvPr>
            <p:ph type="body" sz="half" idx="2"/>
          </p:nvPr>
        </p:nvSpPr>
        <p:spPr>
          <a:xfrm>
            <a:off x="839787" y="2057400"/>
            <a:ext cx="4662421" cy="3811588"/>
          </a:xfrm>
        </p:spPr>
        <p:txBody>
          <a:bodyPr>
            <a:normAutofit/>
          </a:bodyPr>
          <a:lstStyle/>
          <a:p>
            <a:endParaRPr lang="en-US" sz="1800" dirty="0"/>
          </a:p>
          <a:p>
            <a:r>
              <a:rPr lang="en-US" sz="1800" dirty="0"/>
              <a:t>Benjamin’s Contributions to COPY Include:</a:t>
            </a:r>
          </a:p>
          <a:p>
            <a:pPr marL="285750" indent="-285750" fontAlgn="base">
              <a:buFont typeface="Arial" panose="020B0604020202020204" pitchFamily="34" charset="0"/>
              <a:buChar char="•"/>
            </a:pPr>
            <a:r>
              <a:rPr lang="en-US" sz="1800" dirty="0"/>
              <a:t>Creating and styling almost all the About Us Page</a:t>
            </a:r>
          </a:p>
          <a:p>
            <a:pPr marL="285750" indent="-285750" fontAlgn="base">
              <a:buFont typeface="Arial" panose="020B0604020202020204" pitchFamily="34" charset="0"/>
              <a:buChar char="•"/>
            </a:pPr>
            <a:r>
              <a:rPr lang="en-US" sz="1800" dirty="0"/>
              <a:t>Ensuring consistency in styling between web pages</a:t>
            </a:r>
          </a:p>
          <a:p>
            <a:pPr marL="285750" indent="-285750" fontAlgn="base">
              <a:buFont typeface="Arial" panose="020B0604020202020204" pitchFamily="34" charset="0"/>
              <a:buChar char="•"/>
            </a:pPr>
            <a:r>
              <a:rPr lang="en-US" sz="1800" dirty="0"/>
              <a:t>Fixing certain browser compatibility issues in code, such as lack of support in safari-based browsers and issues with changes based on browser resolution</a:t>
            </a:r>
          </a:p>
          <a:p>
            <a:endParaRPr lang="en-US" sz="1800" dirty="0"/>
          </a:p>
        </p:txBody>
      </p:sp>
      <p:pic>
        <p:nvPicPr>
          <p:cNvPr id="9" name="Content Placeholder 8">
            <a:extLst>
              <a:ext uri="{FF2B5EF4-FFF2-40B4-BE49-F238E27FC236}">
                <a16:creationId xmlns:a16="http://schemas.microsoft.com/office/drawing/2014/main" id="{B4E3F86F-356C-6D94-CB85-D79EF3AA29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89792" y="987425"/>
            <a:ext cx="3158992" cy="4873625"/>
          </a:xfrm>
        </p:spPr>
      </p:pic>
    </p:spTree>
    <p:extLst>
      <p:ext uri="{BB962C8B-B14F-4D97-AF65-F5344CB8AC3E}">
        <p14:creationId xmlns:p14="http://schemas.microsoft.com/office/powerpoint/2010/main" val="2252195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81ED9C32-C38D-6241-C1D3-41128655D1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FBB4A-8199-3EED-52A2-42F75FBA481E}"/>
              </a:ext>
            </a:extLst>
          </p:cNvPr>
          <p:cNvSpPr>
            <a:spLocks noGrp="1"/>
          </p:cNvSpPr>
          <p:nvPr>
            <p:ph type="title"/>
          </p:nvPr>
        </p:nvSpPr>
        <p:spPr/>
        <p:txBody>
          <a:bodyPr>
            <a:normAutofit/>
          </a:bodyPr>
          <a:lstStyle/>
          <a:p>
            <a:pPr algn="ctr"/>
            <a:r>
              <a:rPr lang="en-US" b="1">
                <a:latin typeface="Aptos Display" panose="020B0004020202020204" pitchFamily="34" charset="0"/>
              </a:rPr>
              <a:t>Andrew Reyes</a:t>
            </a:r>
            <a:br>
              <a:rPr lang="en-US">
                <a:latin typeface="Aptos Display" panose="020B0004020202020204" pitchFamily="34" charset="0"/>
              </a:rPr>
            </a:br>
            <a:br>
              <a:rPr lang="en-US">
                <a:latin typeface="Aptos Display" panose="020B0004020202020204" pitchFamily="34" charset="0"/>
              </a:rPr>
            </a:br>
            <a:r>
              <a:rPr lang="en-US" i="1">
                <a:solidFill>
                  <a:srgbClr val="0070C0"/>
                </a:solidFill>
                <a:latin typeface="Aptos Display" panose="020B0004020202020204" pitchFamily="34" charset="0"/>
              </a:rPr>
              <a:t>API Developer</a:t>
            </a:r>
            <a:endParaRPr lang="en-US">
              <a:solidFill>
                <a:srgbClr val="0070C0"/>
              </a:solidFill>
              <a:latin typeface="Aptos Display" panose="020B0004020202020204" pitchFamily="34" charset="0"/>
            </a:endParaRPr>
          </a:p>
        </p:txBody>
      </p:sp>
      <p:sp>
        <p:nvSpPr>
          <p:cNvPr id="4" name="Text Placeholder 3">
            <a:extLst>
              <a:ext uri="{FF2B5EF4-FFF2-40B4-BE49-F238E27FC236}">
                <a16:creationId xmlns:a16="http://schemas.microsoft.com/office/drawing/2014/main" id="{F4004244-B44F-F6A3-ADD4-75B56D21A5B7}"/>
              </a:ext>
            </a:extLst>
          </p:cNvPr>
          <p:cNvSpPr>
            <a:spLocks noGrp="1"/>
          </p:cNvSpPr>
          <p:nvPr>
            <p:ph type="body" sz="half" idx="2"/>
          </p:nvPr>
        </p:nvSpPr>
        <p:spPr>
          <a:xfrm>
            <a:off x="839788" y="2057400"/>
            <a:ext cx="4107116" cy="3811588"/>
          </a:xfrm>
        </p:spPr>
        <p:txBody>
          <a:bodyPr vert="horz" lIns="91440" tIns="45720" rIns="91440" bIns="45720" rtlCol="0" anchor="t">
            <a:normAutofit/>
          </a:bodyPr>
          <a:lstStyle/>
          <a:p>
            <a:endParaRPr lang="en-US" sz="1800"/>
          </a:p>
          <a:p>
            <a:r>
              <a:rPr lang="en-US" sz="1800"/>
              <a:t>Andrew’s Contributions to COPY Include:</a:t>
            </a:r>
          </a:p>
          <a:p>
            <a:pPr marL="285750" indent="-285750" fontAlgn="base">
              <a:buFont typeface="Arial" panose="020B0604020202020204" pitchFamily="34" charset="0"/>
              <a:buChar char="•"/>
            </a:pPr>
            <a:r>
              <a:rPr lang="en-US"/>
              <a:t>Designing and implementing API endpoints for contact management, which include contact addition, modification, removal, and retrieval</a:t>
            </a:r>
          </a:p>
          <a:p>
            <a:pPr marL="285750" indent="-285750" fontAlgn="base">
              <a:buFont typeface="Arial" panose="020B0604020202020204" pitchFamily="34" charset="0"/>
              <a:buChar char="•"/>
            </a:pPr>
            <a:r>
              <a:rPr lang="en-US"/>
              <a:t>Drafting the </a:t>
            </a:r>
            <a:r>
              <a:rPr lang="en-US" err="1"/>
              <a:t>SwaggerHub</a:t>
            </a:r>
            <a:r>
              <a:rPr lang="en-US"/>
              <a:t> API documentation</a:t>
            </a:r>
          </a:p>
          <a:p>
            <a:pPr marL="285750" indent="-285750" fontAlgn="base">
              <a:buFont typeface="Arial" panose="020B0604020202020204" pitchFamily="34" charset="0"/>
              <a:buChar char="•"/>
            </a:pPr>
            <a:r>
              <a:rPr lang="en-US"/>
              <a:t>Configuring automatic deployment to our  remote server</a:t>
            </a:r>
          </a:p>
          <a:p>
            <a:pPr marL="285750" indent="-285750" fontAlgn="base">
              <a:buFont typeface="Arial" panose="020B0604020202020204" pitchFamily="34" charset="0"/>
              <a:buChar char="•"/>
            </a:pPr>
            <a:r>
              <a:rPr lang="en-US"/>
              <a:t>Adding small visual enhancements to the signup and contacts pages</a:t>
            </a:r>
          </a:p>
          <a:p>
            <a:pPr marL="285750" indent="-285750">
              <a:buFont typeface="Arial" panose="020B0604020202020204" pitchFamily="34" charset="0"/>
              <a:buChar char="•"/>
            </a:pPr>
            <a:endParaRPr lang="en-US" sz="1800"/>
          </a:p>
          <a:p>
            <a:endParaRPr lang="en-US" sz="1800"/>
          </a:p>
        </p:txBody>
      </p:sp>
      <p:pic>
        <p:nvPicPr>
          <p:cNvPr id="10" name="Content Placeholder 9">
            <a:extLst>
              <a:ext uri="{FF2B5EF4-FFF2-40B4-BE49-F238E27FC236}">
                <a16:creationId xmlns:a16="http://schemas.microsoft.com/office/drawing/2014/main" id="{DB229220-8707-7621-D238-742F9F6A51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1679" y="987425"/>
            <a:ext cx="3655218" cy="4873625"/>
          </a:xfrm>
        </p:spPr>
      </p:pic>
    </p:spTree>
    <p:extLst>
      <p:ext uri="{BB962C8B-B14F-4D97-AF65-F5344CB8AC3E}">
        <p14:creationId xmlns:p14="http://schemas.microsoft.com/office/powerpoint/2010/main" val="4099712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3482EC23-DCC8-4735-4025-4EEEA6C3A8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4FA2-4E30-7111-9DBF-FE09D487E8D0}"/>
              </a:ext>
            </a:extLst>
          </p:cNvPr>
          <p:cNvSpPr>
            <a:spLocks noGrp="1"/>
          </p:cNvSpPr>
          <p:nvPr>
            <p:ph type="title"/>
          </p:nvPr>
        </p:nvSpPr>
        <p:spPr/>
        <p:txBody>
          <a:bodyPr>
            <a:normAutofit/>
          </a:bodyPr>
          <a:lstStyle/>
          <a:p>
            <a:pPr algn="ctr"/>
            <a:r>
              <a:rPr lang="en-US" b="1">
                <a:latin typeface="Aptos Display" panose="020B0004020202020204" pitchFamily="34" charset="0"/>
              </a:rPr>
              <a:t>Noah Gerard</a:t>
            </a:r>
            <a:br>
              <a:rPr lang="en-US">
                <a:latin typeface="Aptos Display" panose="020B0004020202020204" pitchFamily="34" charset="0"/>
              </a:rPr>
            </a:br>
            <a:br>
              <a:rPr lang="en-US">
                <a:latin typeface="Aptos Display" panose="020B0004020202020204" pitchFamily="34" charset="0"/>
              </a:rPr>
            </a:br>
            <a:r>
              <a:rPr lang="en-US" i="1">
                <a:solidFill>
                  <a:srgbClr val="0070C0"/>
                </a:solidFill>
                <a:latin typeface="Aptos Display" panose="020B0004020202020204" pitchFamily="34" charset="0"/>
              </a:rPr>
              <a:t>API Developer</a:t>
            </a:r>
            <a:endParaRPr lang="en-US">
              <a:solidFill>
                <a:srgbClr val="0070C0"/>
              </a:solidFill>
              <a:latin typeface="Aptos Display" panose="020B0004020202020204" pitchFamily="34" charset="0"/>
            </a:endParaRPr>
          </a:p>
        </p:txBody>
      </p:sp>
      <p:sp>
        <p:nvSpPr>
          <p:cNvPr id="4" name="Text Placeholder 3">
            <a:extLst>
              <a:ext uri="{FF2B5EF4-FFF2-40B4-BE49-F238E27FC236}">
                <a16:creationId xmlns:a16="http://schemas.microsoft.com/office/drawing/2014/main" id="{7E612FAF-71DE-DCBA-61DF-83F689141EF2}"/>
              </a:ext>
            </a:extLst>
          </p:cNvPr>
          <p:cNvSpPr>
            <a:spLocks noGrp="1"/>
          </p:cNvSpPr>
          <p:nvPr>
            <p:ph type="body" sz="half" idx="2"/>
          </p:nvPr>
        </p:nvSpPr>
        <p:spPr/>
        <p:txBody>
          <a:bodyPr>
            <a:normAutofit/>
          </a:bodyPr>
          <a:lstStyle/>
          <a:p>
            <a:endParaRPr lang="en-US" sz="1800" dirty="0"/>
          </a:p>
          <a:p>
            <a:r>
              <a:rPr lang="en-US" sz="1800" dirty="0"/>
              <a:t>Noah’s Contributions to COPY include:</a:t>
            </a:r>
          </a:p>
          <a:p>
            <a:pPr marL="285750" indent="-285750">
              <a:buFont typeface="Arial" panose="020B0604020202020204" pitchFamily="34" charset="0"/>
              <a:buChar char="•"/>
            </a:pPr>
            <a:r>
              <a:rPr lang="en-US" sz="1800" dirty="0"/>
              <a:t>Creating sign-up and login functionality </a:t>
            </a:r>
          </a:p>
          <a:p>
            <a:pPr marL="285750" indent="-285750">
              <a:buFont typeface="Arial" panose="020B0604020202020204" pitchFamily="34" charset="0"/>
              <a:buChar char="•"/>
            </a:pPr>
            <a:r>
              <a:rPr lang="en-US" sz="1800" dirty="0"/>
              <a:t>Creating database connection utilities </a:t>
            </a:r>
          </a:p>
          <a:p>
            <a:pPr marL="285750" indent="-285750">
              <a:buFont typeface="Arial" panose="020B0604020202020204" pitchFamily="34" charset="0"/>
              <a:buChar char="•"/>
            </a:pPr>
            <a:r>
              <a:rPr lang="en-US" sz="1800" dirty="0"/>
              <a:t>Implementing cookie-based user session authentication</a:t>
            </a:r>
          </a:p>
          <a:p>
            <a:pPr marL="285750" indent="-285750">
              <a:buFont typeface="Arial" panose="020B0604020202020204" pitchFamily="34" charset="0"/>
              <a:buChar char="•"/>
            </a:pPr>
            <a:r>
              <a:rPr lang="en-US" sz="1800" dirty="0"/>
              <a:t>Connecting initial frontend to backend for login/signup functionality</a:t>
            </a:r>
          </a:p>
        </p:txBody>
      </p:sp>
      <p:pic>
        <p:nvPicPr>
          <p:cNvPr id="9" name="Content Placeholder 8">
            <a:extLst>
              <a:ext uri="{FF2B5EF4-FFF2-40B4-BE49-F238E27FC236}">
                <a16:creationId xmlns:a16="http://schemas.microsoft.com/office/drawing/2014/main" id="{4C54256A-11B8-5FB2-8A3D-D417418C39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1679" y="987425"/>
            <a:ext cx="3655218" cy="4873625"/>
          </a:xfrm>
        </p:spPr>
      </p:pic>
    </p:spTree>
    <p:extLst>
      <p:ext uri="{BB962C8B-B14F-4D97-AF65-F5344CB8AC3E}">
        <p14:creationId xmlns:p14="http://schemas.microsoft.com/office/powerpoint/2010/main" val="1209973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CD5AD29B-15DC-FBAB-26F1-60F67FCA9C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1E587D-E14A-443A-2DDB-E0EF103E0035}"/>
              </a:ext>
            </a:extLst>
          </p:cNvPr>
          <p:cNvSpPr>
            <a:spLocks noGrp="1"/>
          </p:cNvSpPr>
          <p:nvPr>
            <p:ph type="title"/>
          </p:nvPr>
        </p:nvSpPr>
        <p:spPr/>
        <p:txBody>
          <a:bodyPr>
            <a:normAutofit fontScale="90000"/>
          </a:bodyPr>
          <a:lstStyle/>
          <a:p>
            <a:pPr algn="ctr"/>
            <a:r>
              <a:rPr lang="en-US" b="1">
                <a:latin typeface="Aptos Display" panose="020B0004020202020204" pitchFamily="34" charset="0"/>
              </a:rPr>
              <a:t>Darren Squires</a:t>
            </a:r>
            <a:br>
              <a:rPr lang="en-US">
                <a:latin typeface="Aptos Display" panose="020B0004020202020204" pitchFamily="34" charset="0"/>
              </a:rPr>
            </a:br>
            <a:br>
              <a:rPr lang="en-US">
                <a:latin typeface="Aptos Display" panose="020B0004020202020204" pitchFamily="34" charset="0"/>
              </a:rPr>
            </a:br>
            <a:r>
              <a:rPr lang="en-US" i="1">
                <a:solidFill>
                  <a:srgbClr val="0070C0"/>
                </a:solidFill>
                <a:latin typeface="Aptos Display" panose="020B0004020202020204" pitchFamily="34" charset="0"/>
              </a:rPr>
              <a:t>Database (Backend) &amp; Frontend Developer</a:t>
            </a:r>
            <a:endParaRPr lang="en-US">
              <a:solidFill>
                <a:srgbClr val="0070C0"/>
              </a:solidFill>
              <a:latin typeface="Aptos Display" panose="020B0004020202020204" pitchFamily="34" charset="0"/>
            </a:endParaRPr>
          </a:p>
        </p:txBody>
      </p:sp>
      <p:sp>
        <p:nvSpPr>
          <p:cNvPr id="4" name="Text Placeholder 3">
            <a:extLst>
              <a:ext uri="{FF2B5EF4-FFF2-40B4-BE49-F238E27FC236}">
                <a16:creationId xmlns:a16="http://schemas.microsoft.com/office/drawing/2014/main" id="{92E6860D-7BDB-1F7B-A87B-837EDA9B0247}"/>
              </a:ext>
            </a:extLst>
          </p:cNvPr>
          <p:cNvSpPr>
            <a:spLocks noGrp="1"/>
          </p:cNvSpPr>
          <p:nvPr>
            <p:ph type="body" sz="half" idx="2"/>
          </p:nvPr>
        </p:nvSpPr>
        <p:spPr/>
        <p:txBody>
          <a:bodyPr vert="horz" lIns="91440" tIns="45720" rIns="91440" bIns="45720" rtlCol="0" anchor="t">
            <a:normAutofit/>
          </a:bodyPr>
          <a:lstStyle/>
          <a:p>
            <a:endParaRPr lang="en-US" sz="1800" dirty="0"/>
          </a:p>
          <a:p>
            <a:r>
              <a:rPr lang="en-US" sz="1800" dirty="0"/>
              <a:t>Darren’s Contributions to COPY Include:</a:t>
            </a:r>
          </a:p>
          <a:p>
            <a:pPr marL="285750" indent="-285750" fontAlgn="base">
              <a:buFont typeface="Arial" panose="020B0604020202020204" pitchFamily="34" charset="0"/>
              <a:buChar char="•"/>
            </a:pPr>
            <a:r>
              <a:rPr lang="en-US" sz="1800" dirty="0"/>
              <a:t>Modifying database schema</a:t>
            </a:r>
          </a:p>
          <a:p>
            <a:pPr marL="285750" indent="-285750" fontAlgn="base">
              <a:buFont typeface="Arial" panose="020B0604020202020204" pitchFamily="34" charset="0"/>
              <a:buChar char="•"/>
            </a:pPr>
            <a:r>
              <a:rPr lang="en-US" sz="1800" dirty="0"/>
              <a:t>Making the Contacts Page (front-end)</a:t>
            </a:r>
          </a:p>
          <a:p>
            <a:pPr marL="285750" indent="-285750" fontAlgn="base">
              <a:buFont typeface="Arial" panose="020B0604020202020204" pitchFamily="34" charset="0"/>
              <a:buChar char="•"/>
            </a:pPr>
            <a:r>
              <a:rPr lang="en-US" sz="1800" dirty="0"/>
              <a:t>Implementing partial-searching for the contacts page </a:t>
            </a:r>
            <a:endParaRPr lang="en-US" sz="1800" dirty="0">
              <a:ea typeface="Calibri"/>
              <a:cs typeface="Calibri"/>
            </a:endParaRPr>
          </a:p>
          <a:p>
            <a:pPr marL="285750" indent="-285750" fontAlgn="base">
              <a:buFont typeface="Arial" panose="020B0604020202020204" pitchFamily="34" charset="0"/>
              <a:buChar char="•"/>
            </a:pPr>
            <a:r>
              <a:rPr lang="en-US" sz="1800" dirty="0"/>
              <a:t>Enhancing Contacts Page API</a:t>
            </a:r>
          </a:p>
          <a:p>
            <a:pPr marL="285750" indent="-285750" fontAlgn="base">
              <a:buFont typeface="Arial" panose="020B0604020202020204" pitchFamily="34" charset="0"/>
              <a:buChar char="•"/>
            </a:pPr>
            <a:r>
              <a:rPr lang="en-US" sz="1800" dirty="0"/>
              <a:t>Initially drafting the README.md, Use-Case Diagram and Entity Relationship Diagram (ERD)</a:t>
            </a:r>
            <a:endParaRPr lang="en-US" sz="1800" dirty="0">
              <a:ea typeface="Calibri"/>
              <a:cs typeface="Calibri"/>
            </a:endParaRPr>
          </a:p>
          <a:p>
            <a:pPr marL="285750" indent="-285750">
              <a:buFont typeface="Arial" panose="020B0604020202020204" pitchFamily="34" charset="0"/>
              <a:buChar char="•"/>
            </a:pPr>
            <a:endParaRPr lang="en-US" sz="1800" dirty="0"/>
          </a:p>
        </p:txBody>
      </p:sp>
      <p:pic>
        <p:nvPicPr>
          <p:cNvPr id="9" name="Content Placeholder 8">
            <a:extLst>
              <a:ext uri="{FF2B5EF4-FFF2-40B4-BE49-F238E27FC236}">
                <a16:creationId xmlns:a16="http://schemas.microsoft.com/office/drawing/2014/main" id="{BDE96AD4-1D94-17B1-0966-A375DBF053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25493" y="987425"/>
            <a:ext cx="3287589" cy="4873625"/>
          </a:xfrm>
        </p:spPr>
      </p:pic>
    </p:spTree>
    <p:extLst>
      <p:ext uri="{BB962C8B-B14F-4D97-AF65-F5344CB8AC3E}">
        <p14:creationId xmlns:p14="http://schemas.microsoft.com/office/powerpoint/2010/main" val="3162007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9E763E0D-1CAB-15E7-1903-A6472C1977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45B23-BA7B-4E40-B903-A301698F3A2F}"/>
              </a:ext>
            </a:extLst>
          </p:cNvPr>
          <p:cNvSpPr>
            <a:spLocks noGrp="1"/>
          </p:cNvSpPr>
          <p:nvPr>
            <p:ph type="title"/>
          </p:nvPr>
        </p:nvSpPr>
        <p:spPr/>
        <p:txBody>
          <a:bodyPr>
            <a:normAutofit fontScale="90000"/>
          </a:bodyPr>
          <a:lstStyle/>
          <a:p>
            <a:pPr algn="ctr"/>
            <a:r>
              <a:rPr lang="en-US" b="1">
                <a:latin typeface="Aptos Display" panose="020B0004020202020204" pitchFamily="34" charset="0"/>
              </a:rPr>
              <a:t>Pranav Cheruku</a:t>
            </a:r>
            <a:br>
              <a:rPr lang="en-US">
                <a:latin typeface="Aptos Display" panose="020B0004020202020204" pitchFamily="34" charset="0"/>
              </a:rPr>
            </a:br>
            <a:br>
              <a:rPr lang="en-US">
                <a:latin typeface="Aptos Display" panose="020B0004020202020204" pitchFamily="34" charset="0"/>
              </a:rPr>
            </a:br>
            <a:r>
              <a:rPr lang="en-US" i="1">
                <a:solidFill>
                  <a:srgbClr val="0070C0"/>
                </a:solidFill>
                <a:latin typeface="Aptos Display" panose="020B0004020202020204" pitchFamily="34" charset="0"/>
              </a:rPr>
              <a:t>Database (Backend) &amp; Frontend Developer</a:t>
            </a:r>
            <a:endParaRPr lang="en-US">
              <a:solidFill>
                <a:srgbClr val="0070C0"/>
              </a:solidFill>
              <a:latin typeface="Aptos Display" panose="020B0004020202020204" pitchFamily="34" charset="0"/>
            </a:endParaRPr>
          </a:p>
        </p:txBody>
      </p:sp>
      <p:sp>
        <p:nvSpPr>
          <p:cNvPr id="4" name="Text Placeholder 3">
            <a:extLst>
              <a:ext uri="{FF2B5EF4-FFF2-40B4-BE49-F238E27FC236}">
                <a16:creationId xmlns:a16="http://schemas.microsoft.com/office/drawing/2014/main" id="{28C6FE8B-4BC1-4197-6120-F62DC0A1AFE9}"/>
              </a:ext>
            </a:extLst>
          </p:cNvPr>
          <p:cNvSpPr>
            <a:spLocks noGrp="1"/>
          </p:cNvSpPr>
          <p:nvPr>
            <p:ph type="body" sz="half" idx="2"/>
          </p:nvPr>
        </p:nvSpPr>
        <p:spPr/>
        <p:txBody>
          <a:bodyPr>
            <a:noAutofit/>
          </a:bodyPr>
          <a:lstStyle/>
          <a:p>
            <a:endParaRPr lang="en-US" sz="1800" dirty="0"/>
          </a:p>
          <a:p>
            <a:r>
              <a:rPr lang="en-US" sz="1800" dirty="0"/>
              <a:t>Pranav’s Contributions to COPY Include:</a:t>
            </a:r>
          </a:p>
          <a:p>
            <a:pPr marL="285750" indent="-285750">
              <a:buFont typeface="Arial" panose="020B0604020202020204" pitchFamily="34" charset="0"/>
              <a:buChar char="•"/>
            </a:pPr>
            <a:r>
              <a:rPr lang="en-US" sz="1800" dirty="0"/>
              <a:t>Initially setting up the database in the Virtual Private Server (VPS)</a:t>
            </a:r>
          </a:p>
          <a:p>
            <a:pPr marL="285750" indent="-285750">
              <a:buFont typeface="Arial" panose="020B0604020202020204" pitchFamily="34" charset="0"/>
              <a:buChar char="•"/>
            </a:pPr>
            <a:r>
              <a:rPr lang="en-US" sz="1800" dirty="0"/>
              <a:t>Coding the database to match the specifications of the project (I.E. storing each contact’s attributes, determining how to link it to the API, </a:t>
            </a:r>
            <a:r>
              <a:rPr lang="en-US" sz="1800" dirty="0" err="1"/>
              <a:t>etc</a:t>
            </a:r>
            <a:r>
              <a:rPr lang="en-US" sz="1800" dirty="0"/>
              <a:t>)</a:t>
            </a:r>
          </a:p>
          <a:p>
            <a:pPr marL="285750" indent="-285750">
              <a:buFont typeface="Arial" panose="020B0604020202020204" pitchFamily="34" charset="0"/>
              <a:buChar char="•"/>
            </a:pPr>
            <a:r>
              <a:rPr lang="en-US" sz="1800" dirty="0"/>
              <a:t>Adding visual features to the Frontend such as: The Clock, Real-Time Error and Success Messages, and Interactive Page Navigation Buttons</a:t>
            </a:r>
          </a:p>
        </p:txBody>
      </p:sp>
      <p:pic>
        <p:nvPicPr>
          <p:cNvPr id="9" name="Content Placeholder 8">
            <a:extLst>
              <a:ext uri="{FF2B5EF4-FFF2-40B4-BE49-F238E27FC236}">
                <a16:creationId xmlns:a16="http://schemas.microsoft.com/office/drawing/2014/main" id="{C79E7FE9-9A26-8A6C-A0D5-A3077FCEB6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5832475" y="1596629"/>
            <a:ext cx="4873625" cy="3655218"/>
          </a:xfrm>
        </p:spPr>
      </p:pic>
    </p:spTree>
    <p:extLst>
      <p:ext uri="{BB962C8B-B14F-4D97-AF65-F5344CB8AC3E}">
        <p14:creationId xmlns:p14="http://schemas.microsoft.com/office/powerpoint/2010/main" val="786507802"/>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97</TotalTime>
  <Words>2378</Words>
  <Application>Microsoft Office PowerPoint</Application>
  <PresentationFormat>Widescreen</PresentationFormat>
  <Paragraphs>205</Paragraphs>
  <Slides>38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Aptos</vt:lpstr>
      <vt:lpstr>Aptos Display</vt:lpstr>
      <vt:lpstr>Arial</vt:lpstr>
      <vt:lpstr>Calibri</vt:lpstr>
      <vt:lpstr>Calibri Light</vt:lpstr>
      <vt:lpstr>Cambria Math</vt:lpstr>
      <vt:lpstr>Consolas</vt:lpstr>
      <vt:lpstr>Wingdings</vt:lpstr>
      <vt:lpstr>Office 2013 - 2022 Theme</vt:lpstr>
      <vt:lpstr>COPY  “The ULTIMATE” Contact Manager</vt:lpstr>
      <vt:lpstr>What is COPY?</vt:lpstr>
      <vt:lpstr>About The Team</vt:lpstr>
      <vt:lpstr>Adam Betinsky   Project Manager &amp; Frontend Developer</vt:lpstr>
      <vt:lpstr>Benjamin Quintero  Frontend Developer</vt:lpstr>
      <vt:lpstr>Andrew Reyes  API Developer</vt:lpstr>
      <vt:lpstr>Noah Gerard  API Developer</vt:lpstr>
      <vt:lpstr>Darren Squires  Database (Backend) &amp; Frontend Developer</vt:lpstr>
      <vt:lpstr>Pranav Cheruku  Database (Backend) &amp; Frontend Developer</vt:lpstr>
      <vt:lpstr>How Did We Make COPY?</vt:lpstr>
      <vt:lpstr>Communication Methods</vt:lpstr>
      <vt:lpstr>Primary Communication Discord  </vt:lpstr>
      <vt:lpstr>Meeting Planning LettuceMeet  </vt:lpstr>
      <vt:lpstr>Virtual Meetings Zoom  </vt:lpstr>
      <vt:lpstr>PowerPoint Presentation</vt:lpstr>
      <vt:lpstr>Non-Communication Technologies</vt:lpstr>
      <vt:lpstr>Version Control Git &amp; GitHub  </vt:lpstr>
      <vt:lpstr>PowerPoint Presentation</vt:lpstr>
      <vt:lpstr>Frameworks, Database and Other Technologies</vt:lpstr>
      <vt:lpstr>Artificial Intelligence (AI) Usage</vt:lpstr>
      <vt:lpstr>Progression Timeline</vt:lpstr>
      <vt:lpstr>Gantt Chart MindView  </vt:lpstr>
      <vt:lpstr>Gantt Chart - Phase #1: Preliminary Tasks</vt:lpstr>
      <vt:lpstr>Gantt Chart - Phase #2: The Core Development Part #1: Planting The Foundation</vt:lpstr>
      <vt:lpstr>ERD Chart</vt:lpstr>
      <vt:lpstr>Gantt Chart - Phase #2: The Core Development Part #2: Building to Full Functionality</vt:lpstr>
      <vt:lpstr>SwaggerHub API Documentation</vt:lpstr>
      <vt:lpstr>Gantt Chart - Phase #3: Add Finishing Touches to Prepare and Present</vt:lpstr>
      <vt:lpstr>Use Case Diagram</vt:lpstr>
      <vt:lpstr>Gantt Chart - Phase #4: Finish The Project!</vt:lpstr>
      <vt:lpstr>How Did The Construction Go?</vt:lpstr>
      <vt:lpstr>Things That Did Go Well </vt:lpstr>
      <vt:lpstr>Things That Did NOT Go Well </vt:lpstr>
      <vt:lpstr>Website and API Demonstrations</vt:lpstr>
      <vt:lpstr>How Did We Do In Terms of Accessibility?</vt:lpstr>
      <vt:lpstr>Any Questions?</vt:lpstr>
      <vt:lpstr>Outside Images Used in This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Betinsky</dc:creator>
  <cp:lastModifiedBy>Adam Betinsky</cp:lastModifiedBy>
  <cp:revision>47</cp:revision>
  <dcterms:created xsi:type="dcterms:W3CDTF">2026-02-10T01:54:55Z</dcterms:created>
  <dcterms:modified xsi:type="dcterms:W3CDTF">2026-02-19T04:48:40Z</dcterms:modified>
</cp:coreProperties>
</file>